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0F_F07338B3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67" r:id="rId1"/>
  </p:sldMasterIdLst>
  <p:notesMasterIdLst>
    <p:notesMasterId r:id="rId35"/>
  </p:notesMasterIdLst>
  <p:sldIdLst>
    <p:sldId id="256" r:id="rId2"/>
    <p:sldId id="259" r:id="rId3"/>
    <p:sldId id="257" r:id="rId4"/>
    <p:sldId id="258" r:id="rId5"/>
    <p:sldId id="260" r:id="rId6"/>
    <p:sldId id="261" r:id="rId7"/>
    <p:sldId id="263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9" r:id="rId22"/>
    <p:sldId id="293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90" r:id="rId33"/>
    <p:sldId id="291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977A1D4-E7AC-99CA-DFEA-74FB147F9090}" name="Boueke Omer" initials="OB" userId="S::omer.boueke@etudiant.univ-perp.fr::1afaea8b-b76b-4305-948c-24233413dc1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9" d="100"/>
          <a:sy n="59" d="100"/>
        </p:scale>
        <p:origin x="68" y="35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modernComment_10F_F07338B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AC19CF7-13EE-42FC-B5F6-C09302B03B4D}" authorId="{A977A1D4-E7AC-99CA-DFEA-74FB147F9090}" created="2025-06-24T11:57:31.34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034082995" sldId="271"/>
      <ac:picMk id="5" creationId="{6F70B605-8E1A-E9FC-9353-28E076108BD1}"/>
    </ac:deMkLst>
    <p188:txBody>
      <a:bodyPr/>
      <a:lstStyle/>
      <a:p>
        <a:r>
          <a:rPr lang="fr-FR"/>
          <a:t>Utile pour le calcul de la Jacobienne</a:t>
        </a:r>
      </a:p>
    </p188:txBody>
  </p188:cm>
</p188:cmLst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48965B-D6E0-4387-ADCE-F57D4AF64D0C}" type="doc">
      <dgm:prSet loTypeId="urn:microsoft.com/office/officeart/2005/8/layout/default" loCatId="list" qsTypeId="urn:microsoft.com/office/officeart/2005/8/quickstyle/simple2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436DE006-AEC9-4441-934A-18CB896379EF}">
      <dgm:prSet/>
      <dgm:spPr/>
      <dgm:t>
        <a:bodyPr/>
        <a:lstStyle/>
        <a:p>
          <a:r>
            <a:rPr lang="en-US"/>
            <a:t>Stagiaire : Boueke Omer Bokasaa</a:t>
          </a:r>
        </a:p>
      </dgm:t>
    </dgm:pt>
    <dgm:pt modelId="{BA8334B3-193A-469A-8775-857E82525A89}" type="parTrans" cxnId="{627CB683-07BE-4D00-9044-8AAC6B1A2DFD}">
      <dgm:prSet/>
      <dgm:spPr/>
      <dgm:t>
        <a:bodyPr/>
        <a:lstStyle/>
        <a:p>
          <a:endParaRPr lang="en-US"/>
        </a:p>
      </dgm:t>
    </dgm:pt>
    <dgm:pt modelId="{2D07D187-8124-491B-BAA9-D0C7FC1C2868}" type="sibTrans" cxnId="{627CB683-07BE-4D00-9044-8AAC6B1A2DFD}">
      <dgm:prSet/>
      <dgm:spPr/>
      <dgm:t>
        <a:bodyPr/>
        <a:lstStyle/>
        <a:p>
          <a:endParaRPr lang="en-US"/>
        </a:p>
      </dgm:t>
    </dgm:pt>
    <dgm:pt modelId="{9351753D-F148-4994-B668-76BB82FBFBC9}">
      <dgm:prSet/>
      <dgm:spPr/>
      <dgm:t>
        <a:bodyPr/>
        <a:lstStyle/>
        <a:p>
          <a:r>
            <a:rPr lang="en-US"/>
            <a:t>Université de Perpignan</a:t>
          </a:r>
        </a:p>
      </dgm:t>
    </dgm:pt>
    <dgm:pt modelId="{A14E29DA-E00E-4EBA-AAB5-AABCA2A068BD}" type="parTrans" cxnId="{2D90D648-A3C2-44B8-A24C-FE59E51F7DB1}">
      <dgm:prSet/>
      <dgm:spPr/>
      <dgm:t>
        <a:bodyPr/>
        <a:lstStyle/>
        <a:p>
          <a:endParaRPr lang="en-US"/>
        </a:p>
      </dgm:t>
    </dgm:pt>
    <dgm:pt modelId="{5E4F46E8-FEB9-4895-BB74-66F6460F9DA5}" type="sibTrans" cxnId="{2D90D648-A3C2-44B8-A24C-FE59E51F7DB1}">
      <dgm:prSet/>
      <dgm:spPr/>
      <dgm:t>
        <a:bodyPr/>
        <a:lstStyle/>
        <a:p>
          <a:endParaRPr lang="en-US"/>
        </a:p>
      </dgm:t>
    </dgm:pt>
    <dgm:pt modelId="{89BE85EA-B2E6-4F44-A6C0-7FCFC7D14857}">
      <dgm:prSet/>
      <dgm:spPr/>
      <dgm:t>
        <a:bodyPr/>
        <a:lstStyle/>
        <a:p>
          <a:r>
            <a:rPr lang="en-US"/>
            <a:t>Département d’Informatique</a:t>
          </a:r>
        </a:p>
      </dgm:t>
    </dgm:pt>
    <dgm:pt modelId="{11042792-D456-42CF-80B2-784DAF2CF8AA}" type="parTrans" cxnId="{A0CD6747-7BC8-4CBE-A289-096E8F404B5F}">
      <dgm:prSet/>
      <dgm:spPr/>
      <dgm:t>
        <a:bodyPr/>
        <a:lstStyle/>
        <a:p>
          <a:endParaRPr lang="en-US"/>
        </a:p>
      </dgm:t>
    </dgm:pt>
    <dgm:pt modelId="{42F8AEB2-F4EF-4B83-A913-FACF02CE7A46}" type="sibTrans" cxnId="{A0CD6747-7BC8-4CBE-A289-096E8F404B5F}">
      <dgm:prSet/>
      <dgm:spPr/>
      <dgm:t>
        <a:bodyPr/>
        <a:lstStyle/>
        <a:p>
          <a:endParaRPr lang="en-US"/>
        </a:p>
      </dgm:t>
    </dgm:pt>
    <dgm:pt modelId="{72A42293-962F-4F5E-B912-FDA13555B92D}">
      <dgm:prSet/>
      <dgm:spPr/>
      <dgm:t>
        <a:bodyPr/>
        <a:lstStyle/>
        <a:p>
          <a:r>
            <a:rPr lang="en-US"/>
            <a:t>Encadrant : M. David DEFOUR</a:t>
          </a:r>
        </a:p>
      </dgm:t>
    </dgm:pt>
    <dgm:pt modelId="{14202FD4-DCB9-4241-9351-1870EDD1CF69}" type="parTrans" cxnId="{3EE24222-63AB-47C4-BD2B-2210E67D6835}">
      <dgm:prSet/>
      <dgm:spPr/>
      <dgm:t>
        <a:bodyPr/>
        <a:lstStyle/>
        <a:p>
          <a:endParaRPr lang="en-US"/>
        </a:p>
      </dgm:t>
    </dgm:pt>
    <dgm:pt modelId="{14106B22-4632-4D1E-BCCB-5228AE112691}" type="sibTrans" cxnId="{3EE24222-63AB-47C4-BD2B-2210E67D6835}">
      <dgm:prSet/>
      <dgm:spPr/>
      <dgm:t>
        <a:bodyPr/>
        <a:lstStyle/>
        <a:p>
          <a:endParaRPr lang="en-US"/>
        </a:p>
      </dgm:t>
    </dgm:pt>
    <dgm:pt modelId="{DA7896AF-D29F-4592-BAEF-1F2480AC2F86}">
      <dgm:prSet/>
      <dgm:spPr/>
      <dgm:t>
        <a:bodyPr/>
        <a:lstStyle/>
        <a:p>
          <a:r>
            <a:rPr lang="en-US"/>
            <a:t>Professeur d’informatique à l’Université de Perpignan</a:t>
          </a:r>
        </a:p>
      </dgm:t>
    </dgm:pt>
    <dgm:pt modelId="{765A3581-3B2E-4E3B-B748-E21D970842D0}" type="parTrans" cxnId="{C58492DD-D52E-4BEE-AC4C-E45D48A6AAF7}">
      <dgm:prSet/>
      <dgm:spPr/>
      <dgm:t>
        <a:bodyPr/>
        <a:lstStyle/>
        <a:p>
          <a:endParaRPr lang="en-US"/>
        </a:p>
      </dgm:t>
    </dgm:pt>
    <dgm:pt modelId="{89F3D894-BD28-4DE8-9523-4698A72E102E}" type="sibTrans" cxnId="{C58492DD-D52E-4BEE-AC4C-E45D48A6AAF7}">
      <dgm:prSet/>
      <dgm:spPr/>
      <dgm:t>
        <a:bodyPr/>
        <a:lstStyle/>
        <a:p>
          <a:endParaRPr lang="en-US"/>
        </a:p>
      </dgm:t>
    </dgm:pt>
    <dgm:pt modelId="{D6FB6764-C53D-4F9A-BA46-FD9E7D4B3530}">
      <dgm:prSet/>
      <dgm:spPr/>
      <dgm:t>
        <a:bodyPr/>
        <a:lstStyle/>
        <a:p>
          <a:r>
            <a:rPr lang="en-US"/>
            <a:t>Vice-président chargé de la stratégie numérique et de l’intelligence artificielle</a:t>
          </a:r>
        </a:p>
      </dgm:t>
    </dgm:pt>
    <dgm:pt modelId="{42382FBC-5C37-47A8-910D-7664EE740F41}" type="parTrans" cxnId="{0DD6CCAE-7310-45DE-B971-6784F4303CDF}">
      <dgm:prSet/>
      <dgm:spPr/>
      <dgm:t>
        <a:bodyPr/>
        <a:lstStyle/>
        <a:p>
          <a:endParaRPr lang="en-US"/>
        </a:p>
      </dgm:t>
    </dgm:pt>
    <dgm:pt modelId="{7654CB85-DB57-4454-B636-DBD263E7A0DC}" type="sibTrans" cxnId="{0DD6CCAE-7310-45DE-B971-6784F4303CDF}">
      <dgm:prSet/>
      <dgm:spPr/>
      <dgm:t>
        <a:bodyPr/>
        <a:lstStyle/>
        <a:p>
          <a:endParaRPr lang="en-US"/>
        </a:p>
      </dgm:t>
    </dgm:pt>
    <dgm:pt modelId="{F58D47B8-54B6-4977-9FFD-89C04FE4E266}">
      <dgm:prSet/>
      <dgm:spPr/>
      <dgm:t>
        <a:bodyPr/>
        <a:lstStyle/>
        <a:p>
          <a:r>
            <a:rPr lang="en-US" dirty="0"/>
            <a:t>Stage </a:t>
          </a:r>
          <a:r>
            <a:rPr lang="en-US" dirty="0" err="1"/>
            <a:t>réalisé</a:t>
          </a:r>
          <a:r>
            <a:rPr lang="en-US" dirty="0"/>
            <a:t> en 2025</a:t>
          </a:r>
        </a:p>
      </dgm:t>
    </dgm:pt>
    <dgm:pt modelId="{37F5ADF3-02DF-45F6-8BE7-28EEBAC3A516}" type="parTrans" cxnId="{A70519F0-0BE9-42C4-A034-5A80F3C54705}">
      <dgm:prSet/>
      <dgm:spPr/>
      <dgm:t>
        <a:bodyPr/>
        <a:lstStyle/>
        <a:p>
          <a:endParaRPr lang="en-US"/>
        </a:p>
      </dgm:t>
    </dgm:pt>
    <dgm:pt modelId="{0AE8F2CE-C9B2-4DEE-8C03-FB93AAE1F9D8}" type="sibTrans" cxnId="{A70519F0-0BE9-42C4-A034-5A80F3C54705}">
      <dgm:prSet/>
      <dgm:spPr/>
      <dgm:t>
        <a:bodyPr/>
        <a:lstStyle/>
        <a:p>
          <a:endParaRPr lang="en-US"/>
        </a:p>
      </dgm:t>
    </dgm:pt>
    <dgm:pt modelId="{CE153F15-C0DA-462C-BC77-86252A247674}" type="pres">
      <dgm:prSet presAssocID="{9948965B-D6E0-4387-ADCE-F57D4AF64D0C}" presName="diagram" presStyleCnt="0">
        <dgm:presLayoutVars>
          <dgm:dir/>
          <dgm:resizeHandles val="exact"/>
        </dgm:presLayoutVars>
      </dgm:prSet>
      <dgm:spPr/>
    </dgm:pt>
    <dgm:pt modelId="{07CFACED-7683-4BE7-A67E-AF8A8CC03051}" type="pres">
      <dgm:prSet presAssocID="{436DE006-AEC9-4441-934A-18CB896379EF}" presName="node" presStyleLbl="node1" presStyleIdx="0" presStyleCnt="7">
        <dgm:presLayoutVars>
          <dgm:bulletEnabled val="1"/>
        </dgm:presLayoutVars>
      </dgm:prSet>
      <dgm:spPr/>
    </dgm:pt>
    <dgm:pt modelId="{4B9A97BB-C4E2-4C73-B201-0C10F7CA64B6}" type="pres">
      <dgm:prSet presAssocID="{2D07D187-8124-491B-BAA9-D0C7FC1C2868}" presName="sibTrans" presStyleCnt="0"/>
      <dgm:spPr/>
    </dgm:pt>
    <dgm:pt modelId="{DE403BDC-49F1-47E6-B36E-F31F257F669B}" type="pres">
      <dgm:prSet presAssocID="{9351753D-F148-4994-B668-76BB82FBFBC9}" presName="node" presStyleLbl="node1" presStyleIdx="1" presStyleCnt="7">
        <dgm:presLayoutVars>
          <dgm:bulletEnabled val="1"/>
        </dgm:presLayoutVars>
      </dgm:prSet>
      <dgm:spPr/>
    </dgm:pt>
    <dgm:pt modelId="{D10221D7-BB72-4C67-9A5A-CF869FB4D3DC}" type="pres">
      <dgm:prSet presAssocID="{5E4F46E8-FEB9-4895-BB74-66F6460F9DA5}" presName="sibTrans" presStyleCnt="0"/>
      <dgm:spPr/>
    </dgm:pt>
    <dgm:pt modelId="{911038D7-87D5-454A-973C-3AD9261E92BB}" type="pres">
      <dgm:prSet presAssocID="{89BE85EA-B2E6-4F44-A6C0-7FCFC7D14857}" presName="node" presStyleLbl="node1" presStyleIdx="2" presStyleCnt="7">
        <dgm:presLayoutVars>
          <dgm:bulletEnabled val="1"/>
        </dgm:presLayoutVars>
      </dgm:prSet>
      <dgm:spPr/>
    </dgm:pt>
    <dgm:pt modelId="{2EB94701-B462-4B63-9A07-CDA101874347}" type="pres">
      <dgm:prSet presAssocID="{42F8AEB2-F4EF-4B83-A913-FACF02CE7A46}" presName="sibTrans" presStyleCnt="0"/>
      <dgm:spPr/>
    </dgm:pt>
    <dgm:pt modelId="{F4CEC5DE-44EF-4910-B225-156F9559E93C}" type="pres">
      <dgm:prSet presAssocID="{72A42293-962F-4F5E-B912-FDA13555B92D}" presName="node" presStyleLbl="node1" presStyleIdx="3" presStyleCnt="7">
        <dgm:presLayoutVars>
          <dgm:bulletEnabled val="1"/>
        </dgm:presLayoutVars>
      </dgm:prSet>
      <dgm:spPr/>
    </dgm:pt>
    <dgm:pt modelId="{1472BFA2-9637-4629-A5B7-090C26A64E6D}" type="pres">
      <dgm:prSet presAssocID="{14106B22-4632-4D1E-BCCB-5228AE112691}" presName="sibTrans" presStyleCnt="0"/>
      <dgm:spPr/>
    </dgm:pt>
    <dgm:pt modelId="{4CB7AAE4-778E-4328-B64C-65F04103065C}" type="pres">
      <dgm:prSet presAssocID="{DA7896AF-D29F-4592-BAEF-1F2480AC2F86}" presName="node" presStyleLbl="node1" presStyleIdx="4" presStyleCnt="7">
        <dgm:presLayoutVars>
          <dgm:bulletEnabled val="1"/>
        </dgm:presLayoutVars>
      </dgm:prSet>
      <dgm:spPr/>
    </dgm:pt>
    <dgm:pt modelId="{7DEEA4B2-84BD-43A4-A08D-EC514A401C6E}" type="pres">
      <dgm:prSet presAssocID="{89F3D894-BD28-4DE8-9523-4698A72E102E}" presName="sibTrans" presStyleCnt="0"/>
      <dgm:spPr/>
    </dgm:pt>
    <dgm:pt modelId="{7F08E52A-EEA1-4882-B961-7E3EAF8B8405}" type="pres">
      <dgm:prSet presAssocID="{D6FB6764-C53D-4F9A-BA46-FD9E7D4B3530}" presName="node" presStyleLbl="node1" presStyleIdx="5" presStyleCnt="7">
        <dgm:presLayoutVars>
          <dgm:bulletEnabled val="1"/>
        </dgm:presLayoutVars>
      </dgm:prSet>
      <dgm:spPr/>
    </dgm:pt>
    <dgm:pt modelId="{07DCB8A1-D3F8-404F-A142-594D3E3AC7B7}" type="pres">
      <dgm:prSet presAssocID="{7654CB85-DB57-4454-B636-DBD263E7A0DC}" presName="sibTrans" presStyleCnt="0"/>
      <dgm:spPr/>
    </dgm:pt>
    <dgm:pt modelId="{690F6F94-E82C-4B56-82C2-B792FC1AD2B5}" type="pres">
      <dgm:prSet presAssocID="{F58D47B8-54B6-4977-9FFD-89C04FE4E266}" presName="node" presStyleLbl="node1" presStyleIdx="6" presStyleCnt="7">
        <dgm:presLayoutVars>
          <dgm:bulletEnabled val="1"/>
        </dgm:presLayoutVars>
      </dgm:prSet>
      <dgm:spPr/>
    </dgm:pt>
  </dgm:ptLst>
  <dgm:cxnLst>
    <dgm:cxn modelId="{120B1D19-2803-406C-8362-B29F8D397B1C}" type="presOf" srcId="{D6FB6764-C53D-4F9A-BA46-FD9E7D4B3530}" destId="{7F08E52A-EEA1-4882-B961-7E3EAF8B8405}" srcOrd="0" destOrd="0" presId="urn:microsoft.com/office/officeart/2005/8/layout/default"/>
    <dgm:cxn modelId="{3EE24222-63AB-47C4-BD2B-2210E67D6835}" srcId="{9948965B-D6E0-4387-ADCE-F57D4AF64D0C}" destId="{72A42293-962F-4F5E-B912-FDA13555B92D}" srcOrd="3" destOrd="0" parTransId="{14202FD4-DCB9-4241-9351-1870EDD1CF69}" sibTransId="{14106B22-4632-4D1E-BCCB-5228AE112691}"/>
    <dgm:cxn modelId="{6AE42B30-60C0-4C7C-A76D-008D5D7B6FAD}" type="presOf" srcId="{72A42293-962F-4F5E-B912-FDA13555B92D}" destId="{F4CEC5DE-44EF-4910-B225-156F9559E93C}" srcOrd="0" destOrd="0" presId="urn:microsoft.com/office/officeart/2005/8/layout/default"/>
    <dgm:cxn modelId="{C6F8D73A-FB1F-427F-AD4E-6CC05EE5F11A}" type="presOf" srcId="{9351753D-F148-4994-B668-76BB82FBFBC9}" destId="{DE403BDC-49F1-47E6-B36E-F31F257F669B}" srcOrd="0" destOrd="0" presId="urn:microsoft.com/office/officeart/2005/8/layout/default"/>
    <dgm:cxn modelId="{A0CD6747-7BC8-4CBE-A289-096E8F404B5F}" srcId="{9948965B-D6E0-4387-ADCE-F57D4AF64D0C}" destId="{89BE85EA-B2E6-4F44-A6C0-7FCFC7D14857}" srcOrd="2" destOrd="0" parTransId="{11042792-D456-42CF-80B2-784DAF2CF8AA}" sibTransId="{42F8AEB2-F4EF-4B83-A913-FACF02CE7A46}"/>
    <dgm:cxn modelId="{2D90D648-A3C2-44B8-A24C-FE59E51F7DB1}" srcId="{9948965B-D6E0-4387-ADCE-F57D4AF64D0C}" destId="{9351753D-F148-4994-B668-76BB82FBFBC9}" srcOrd="1" destOrd="0" parTransId="{A14E29DA-E00E-4EBA-AAB5-AABCA2A068BD}" sibTransId="{5E4F46E8-FEB9-4895-BB74-66F6460F9DA5}"/>
    <dgm:cxn modelId="{BF32E37D-7F65-45EF-9122-642E209AFCCC}" type="presOf" srcId="{436DE006-AEC9-4441-934A-18CB896379EF}" destId="{07CFACED-7683-4BE7-A67E-AF8A8CC03051}" srcOrd="0" destOrd="0" presId="urn:microsoft.com/office/officeart/2005/8/layout/default"/>
    <dgm:cxn modelId="{627CB683-07BE-4D00-9044-8AAC6B1A2DFD}" srcId="{9948965B-D6E0-4387-ADCE-F57D4AF64D0C}" destId="{436DE006-AEC9-4441-934A-18CB896379EF}" srcOrd="0" destOrd="0" parTransId="{BA8334B3-193A-469A-8775-857E82525A89}" sibTransId="{2D07D187-8124-491B-BAA9-D0C7FC1C2868}"/>
    <dgm:cxn modelId="{0DD6CCAE-7310-45DE-B971-6784F4303CDF}" srcId="{9948965B-D6E0-4387-ADCE-F57D4AF64D0C}" destId="{D6FB6764-C53D-4F9A-BA46-FD9E7D4B3530}" srcOrd="5" destOrd="0" parTransId="{42382FBC-5C37-47A8-910D-7664EE740F41}" sibTransId="{7654CB85-DB57-4454-B636-DBD263E7A0DC}"/>
    <dgm:cxn modelId="{364B61DA-EE3D-496B-A969-FFD077476A95}" type="presOf" srcId="{F58D47B8-54B6-4977-9FFD-89C04FE4E266}" destId="{690F6F94-E82C-4B56-82C2-B792FC1AD2B5}" srcOrd="0" destOrd="0" presId="urn:microsoft.com/office/officeart/2005/8/layout/default"/>
    <dgm:cxn modelId="{C58492DD-D52E-4BEE-AC4C-E45D48A6AAF7}" srcId="{9948965B-D6E0-4387-ADCE-F57D4AF64D0C}" destId="{DA7896AF-D29F-4592-BAEF-1F2480AC2F86}" srcOrd="4" destOrd="0" parTransId="{765A3581-3B2E-4E3B-B748-E21D970842D0}" sibTransId="{89F3D894-BD28-4DE8-9523-4698A72E102E}"/>
    <dgm:cxn modelId="{A70519F0-0BE9-42C4-A034-5A80F3C54705}" srcId="{9948965B-D6E0-4387-ADCE-F57D4AF64D0C}" destId="{F58D47B8-54B6-4977-9FFD-89C04FE4E266}" srcOrd="6" destOrd="0" parTransId="{37F5ADF3-02DF-45F6-8BE7-28EEBAC3A516}" sibTransId="{0AE8F2CE-C9B2-4DEE-8C03-FB93AAE1F9D8}"/>
    <dgm:cxn modelId="{A3E4A4F3-7EEC-4245-B45E-39AF25231B28}" type="presOf" srcId="{9948965B-D6E0-4387-ADCE-F57D4AF64D0C}" destId="{CE153F15-C0DA-462C-BC77-86252A247674}" srcOrd="0" destOrd="0" presId="urn:microsoft.com/office/officeart/2005/8/layout/default"/>
    <dgm:cxn modelId="{B2D0C9F5-9BED-4EDE-85E3-E060F280E2F0}" type="presOf" srcId="{DA7896AF-D29F-4592-BAEF-1F2480AC2F86}" destId="{4CB7AAE4-778E-4328-B64C-65F04103065C}" srcOrd="0" destOrd="0" presId="urn:microsoft.com/office/officeart/2005/8/layout/default"/>
    <dgm:cxn modelId="{604A8DFE-F617-479D-B68E-5E82AFC00A01}" type="presOf" srcId="{89BE85EA-B2E6-4F44-A6C0-7FCFC7D14857}" destId="{911038D7-87D5-454A-973C-3AD9261E92BB}" srcOrd="0" destOrd="0" presId="urn:microsoft.com/office/officeart/2005/8/layout/default"/>
    <dgm:cxn modelId="{D52CA04D-5F3D-4A61-926A-F0216971D38A}" type="presParOf" srcId="{CE153F15-C0DA-462C-BC77-86252A247674}" destId="{07CFACED-7683-4BE7-A67E-AF8A8CC03051}" srcOrd="0" destOrd="0" presId="urn:microsoft.com/office/officeart/2005/8/layout/default"/>
    <dgm:cxn modelId="{A96EC81A-78CE-4DC4-A83C-8DB1998264C1}" type="presParOf" srcId="{CE153F15-C0DA-462C-BC77-86252A247674}" destId="{4B9A97BB-C4E2-4C73-B201-0C10F7CA64B6}" srcOrd="1" destOrd="0" presId="urn:microsoft.com/office/officeart/2005/8/layout/default"/>
    <dgm:cxn modelId="{CEB20293-7343-4F5A-88F0-E15A34C8D4AC}" type="presParOf" srcId="{CE153F15-C0DA-462C-BC77-86252A247674}" destId="{DE403BDC-49F1-47E6-B36E-F31F257F669B}" srcOrd="2" destOrd="0" presId="urn:microsoft.com/office/officeart/2005/8/layout/default"/>
    <dgm:cxn modelId="{CB38A614-0E44-4693-A9A0-0F4B94C801E4}" type="presParOf" srcId="{CE153F15-C0DA-462C-BC77-86252A247674}" destId="{D10221D7-BB72-4C67-9A5A-CF869FB4D3DC}" srcOrd="3" destOrd="0" presId="urn:microsoft.com/office/officeart/2005/8/layout/default"/>
    <dgm:cxn modelId="{92DF21FC-7918-422D-B150-B71624ED68A9}" type="presParOf" srcId="{CE153F15-C0DA-462C-BC77-86252A247674}" destId="{911038D7-87D5-454A-973C-3AD9261E92BB}" srcOrd="4" destOrd="0" presId="urn:microsoft.com/office/officeart/2005/8/layout/default"/>
    <dgm:cxn modelId="{867C5F8C-01A4-4BE1-9DFE-3CDCE88D8FAA}" type="presParOf" srcId="{CE153F15-C0DA-462C-BC77-86252A247674}" destId="{2EB94701-B462-4B63-9A07-CDA101874347}" srcOrd="5" destOrd="0" presId="urn:microsoft.com/office/officeart/2005/8/layout/default"/>
    <dgm:cxn modelId="{0021D667-B060-4DEF-97D0-BDF076423DED}" type="presParOf" srcId="{CE153F15-C0DA-462C-BC77-86252A247674}" destId="{F4CEC5DE-44EF-4910-B225-156F9559E93C}" srcOrd="6" destOrd="0" presId="urn:microsoft.com/office/officeart/2005/8/layout/default"/>
    <dgm:cxn modelId="{55F5321D-F5C6-48EA-AE19-5EBE5CC2D51A}" type="presParOf" srcId="{CE153F15-C0DA-462C-BC77-86252A247674}" destId="{1472BFA2-9637-4629-A5B7-090C26A64E6D}" srcOrd="7" destOrd="0" presId="urn:microsoft.com/office/officeart/2005/8/layout/default"/>
    <dgm:cxn modelId="{7E5C2877-ACD2-431A-BEBA-E6D1A50B77D2}" type="presParOf" srcId="{CE153F15-C0DA-462C-BC77-86252A247674}" destId="{4CB7AAE4-778E-4328-B64C-65F04103065C}" srcOrd="8" destOrd="0" presId="urn:microsoft.com/office/officeart/2005/8/layout/default"/>
    <dgm:cxn modelId="{B90117B6-1A92-4854-BCD2-9A383B1CB3F7}" type="presParOf" srcId="{CE153F15-C0DA-462C-BC77-86252A247674}" destId="{7DEEA4B2-84BD-43A4-A08D-EC514A401C6E}" srcOrd="9" destOrd="0" presId="urn:microsoft.com/office/officeart/2005/8/layout/default"/>
    <dgm:cxn modelId="{E0F179F2-442F-455C-BA50-D7CB7D2CBE20}" type="presParOf" srcId="{CE153F15-C0DA-462C-BC77-86252A247674}" destId="{7F08E52A-EEA1-4882-B961-7E3EAF8B8405}" srcOrd="10" destOrd="0" presId="urn:microsoft.com/office/officeart/2005/8/layout/default"/>
    <dgm:cxn modelId="{33B897A1-7E9D-417E-BAD8-7405A05A6CD6}" type="presParOf" srcId="{CE153F15-C0DA-462C-BC77-86252A247674}" destId="{07DCB8A1-D3F8-404F-A142-594D3E3AC7B7}" srcOrd="11" destOrd="0" presId="urn:microsoft.com/office/officeart/2005/8/layout/default"/>
    <dgm:cxn modelId="{AA338B11-E46F-45A2-ADE3-E000DF307699}" type="presParOf" srcId="{CE153F15-C0DA-462C-BC77-86252A247674}" destId="{690F6F94-E82C-4B56-82C2-B792FC1AD2B5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6EE9F3-FCE0-4F26-88B6-779DEE0EE80E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E2E07BE8-8223-4B21-9E5F-CDFBE37C8A0C}">
      <dgm:prSet/>
      <dgm:spPr/>
      <dgm:t>
        <a:bodyPr/>
        <a:lstStyle/>
        <a:p>
          <a:r>
            <a:rPr lang="fr-FR"/>
            <a:t>Pourquoi la différentiation automatique ?</a:t>
          </a:r>
          <a:endParaRPr lang="en-US"/>
        </a:p>
      </dgm:t>
    </dgm:pt>
    <dgm:pt modelId="{F560B502-E2D9-432F-9963-CDC493AAAECE}" type="parTrans" cxnId="{0161BA26-A465-4C3B-B0B7-E0605E40DC1B}">
      <dgm:prSet/>
      <dgm:spPr/>
      <dgm:t>
        <a:bodyPr/>
        <a:lstStyle/>
        <a:p>
          <a:endParaRPr lang="en-US"/>
        </a:p>
      </dgm:t>
    </dgm:pt>
    <dgm:pt modelId="{BBA9EE1B-1309-42B7-A116-42B64A0C5526}" type="sibTrans" cxnId="{0161BA26-A465-4C3B-B0B7-E0605E40DC1B}">
      <dgm:prSet/>
      <dgm:spPr/>
      <dgm:t>
        <a:bodyPr/>
        <a:lstStyle/>
        <a:p>
          <a:endParaRPr lang="en-US"/>
        </a:p>
      </dgm:t>
    </dgm:pt>
    <dgm:pt modelId="{6E58F1FD-A24F-41DB-8976-F7F235DA801D}">
      <dgm:prSet/>
      <dgm:spPr/>
      <dgm:t>
        <a:bodyPr/>
        <a:lstStyle/>
        <a:p>
          <a:r>
            <a:rPr lang="fr-FR"/>
            <a:t>Calcul exact des dérivées (précision machine)</a:t>
          </a:r>
          <a:endParaRPr lang="en-US"/>
        </a:p>
      </dgm:t>
    </dgm:pt>
    <dgm:pt modelId="{1DBDB930-5E87-4031-B79C-9A632773F14E}" type="parTrans" cxnId="{FCCC8EF2-A530-448C-81C9-753D316FF214}">
      <dgm:prSet/>
      <dgm:spPr/>
      <dgm:t>
        <a:bodyPr/>
        <a:lstStyle/>
        <a:p>
          <a:endParaRPr lang="en-US"/>
        </a:p>
      </dgm:t>
    </dgm:pt>
    <dgm:pt modelId="{C64AE790-5B5A-4A5F-9D0A-4B0631F72F07}" type="sibTrans" cxnId="{FCCC8EF2-A530-448C-81C9-753D316FF214}">
      <dgm:prSet/>
      <dgm:spPr/>
      <dgm:t>
        <a:bodyPr/>
        <a:lstStyle/>
        <a:p>
          <a:endParaRPr lang="en-US"/>
        </a:p>
      </dgm:t>
    </dgm:pt>
    <dgm:pt modelId="{E5026CF8-C5ED-406E-B9E0-06AEAA89B213}">
      <dgm:prSet/>
      <dgm:spPr/>
      <dgm:t>
        <a:bodyPr/>
        <a:lstStyle/>
        <a:p>
          <a:r>
            <a:rPr lang="fr-FR"/>
            <a:t>Alternative aux méthodes symboliques et numériques (moins d’erreurs)</a:t>
          </a:r>
          <a:endParaRPr lang="en-US"/>
        </a:p>
      </dgm:t>
    </dgm:pt>
    <dgm:pt modelId="{48D77EFF-E584-4027-A16C-70F101212B43}" type="parTrans" cxnId="{A723C829-CB99-4754-98E8-994C352DE6AD}">
      <dgm:prSet/>
      <dgm:spPr/>
      <dgm:t>
        <a:bodyPr/>
        <a:lstStyle/>
        <a:p>
          <a:endParaRPr lang="en-US"/>
        </a:p>
      </dgm:t>
    </dgm:pt>
    <dgm:pt modelId="{2EA9914E-FC34-43C7-BBFA-F37EE5D4FF4E}" type="sibTrans" cxnId="{A723C829-CB99-4754-98E8-994C352DE6AD}">
      <dgm:prSet/>
      <dgm:spPr/>
      <dgm:t>
        <a:bodyPr/>
        <a:lstStyle/>
        <a:p>
          <a:endParaRPr lang="en-US"/>
        </a:p>
      </dgm:t>
    </dgm:pt>
    <dgm:pt modelId="{3A3F8712-955E-411B-9C4E-B310EE3DE07C}">
      <dgm:prSet/>
      <dgm:spPr/>
      <dgm:t>
        <a:bodyPr/>
        <a:lstStyle/>
        <a:p>
          <a:r>
            <a:rPr lang="fr-FR"/>
            <a:t>Essentielle pour l'entraînement des réseaux de neurones</a:t>
          </a:r>
          <a:endParaRPr lang="en-US"/>
        </a:p>
      </dgm:t>
    </dgm:pt>
    <dgm:pt modelId="{5437A3E0-D708-428D-9548-F2814F21235B}" type="parTrans" cxnId="{BF6DA209-1A5C-4845-B310-8EBE7AE6B285}">
      <dgm:prSet/>
      <dgm:spPr/>
      <dgm:t>
        <a:bodyPr/>
        <a:lstStyle/>
        <a:p>
          <a:endParaRPr lang="en-US"/>
        </a:p>
      </dgm:t>
    </dgm:pt>
    <dgm:pt modelId="{17CC08FB-4E24-41BB-9BDA-9AE1EFA9A666}" type="sibTrans" cxnId="{BF6DA209-1A5C-4845-B310-8EBE7AE6B285}">
      <dgm:prSet/>
      <dgm:spPr/>
      <dgm:t>
        <a:bodyPr/>
        <a:lstStyle/>
        <a:p>
          <a:endParaRPr lang="en-US"/>
        </a:p>
      </dgm:t>
    </dgm:pt>
    <dgm:pt modelId="{3BCCFF64-D371-4426-A56E-0587A4AC7EE5}">
      <dgm:prSet/>
      <dgm:spPr/>
      <dgm:t>
        <a:bodyPr/>
        <a:lstStyle/>
        <a:p>
          <a:r>
            <a:rPr lang="fr-FR" dirty="0"/>
            <a:t>Utilisée dans les frameworks modernes (PyTorch, TensorFlow, JAX)</a:t>
          </a:r>
          <a:endParaRPr lang="en-US" dirty="0"/>
        </a:p>
      </dgm:t>
    </dgm:pt>
    <dgm:pt modelId="{12600805-B436-4237-B2C0-F289C54C060A}" type="parTrans" cxnId="{53F43072-3377-4F69-BA14-6F36DE1E0A5F}">
      <dgm:prSet/>
      <dgm:spPr/>
      <dgm:t>
        <a:bodyPr/>
        <a:lstStyle/>
        <a:p>
          <a:endParaRPr lang="en-US"/>
        </a:p>
      </dgm:t>
    </dgm:pt>
    <dgm:pt modelId="{FBED0353-E860-45D4-AC19-D5F160207BFB}" type="sibTrans" cxnId="{53F43072-3377-4F69-BA14-6F36DE1E0A5F}">
      <dgm:prSet/>
      <dgm:spPr/>
      <dgm:t>
        <a:bodyPr/>
        <a:lstStyle/>
        <a:p>
          <a:endParaRPr lang="en-US"/>
        </a:p>
      </dgm:t>
    </dgm:pt>
    <dgm:pt modelId="{D9881A40-1F4C-4F10-B748-729C877C12BA}">
      <dgm:prSet/>
      <dgm:spPr/>
      <dgm:t>
        <a:bodyPr/>
        <a:lstStyle/>
        <a:p>
          <a:r>
            <a:rPr lang="fr-FR" dirty="0"/>
            <a:t>Symbolique : expressions complexes, difficile à gérer</a:t>
          </a:r>
          <a:endParaRPr lang="en-US" dirty="0"/>
        </a:p>
      </dgm:t>
    </dgm:pt>
    <dgm:pt modelId="{510C8D98-3378-4AD4-A229-D0262506AA0C}" type="parTrans" cxnId="{466ECFF4-73E9-49D7-9B81-2DC32AED1332}">
      <dgm:prSet/>
      <dgm:spPr/>
      <dgm:t>
        <a:bodyPr/>
        <a:lstStyle/>
        <a:p>
          <a:endParaRPr lang="en-US"/>
        </a:p>
      </dgm:t>
    </dgm:pt>
    <dgm:pt modelId="{629C4612-6F41-467D-A73D-13E51BCEC635}" type="sibTrans" cxnId="{466ECFF4-73E9-49D7-9B81-2DC32AED1332}">
      <dgm:prSet/>
      <dgm:spPr/>
      <dgm:t>
        <a:bodyPr/>
        <a:lstStyle/>
        <a:p>
          <a:endParaRPr lang="en-US"/>
        </a:p>
      </dgm:t>
    </dgm:pt>
    <dgm:pt modelId="{9E7EDEAD-6D59-455D-8F2B-4AC6BEDCC8FE}">
      <dgm:prSet/>
      <dgm:spPr/>
      <dgm:t>
        <a:bodyPr/>
        <a:lstStyle/>
        <a:p>
          <a:r>
            <a:rPr lang="fr-FR"/>
            <a:t>Numérique : erreurs d’approximation</a:t>
          </a:r>
          <a:endParaRPr lang="en-US"/>
        </a:p>
      </dgm:t>
    </dgm:pt>
    <dgm:pt modelId="{0160F2E5-78F9-41C2-AAD7-BED7B63B6882}" type="parTrans" cxnId="{798A84E1-9FC3-42B7-925A-D50A6FDD2FA2}">
      <dgm:prSet/>
      <dgm:spPr/>
      <dgm:t>
        <a:bodyPr/>
        <a:lstStyle/>
        <a:p>
          <a:endParaRPr lang="en-US"/>
        </a:p>
      </dgm:t>
    </dgm:pt>
    <dgm:pt modelId="{EB1F9544-98D7-4CE5-ABE6-69CBB0109FA9}" type="sibTrans" cxnId="{798A84E1-9FC3-42B7-925A-D50A6FDD2FA2}">
      <dgm:prSet/>
      <dgm:spPr/>
      <dgm:t>
        <a:bodyPr/>
        <a:lstStyle/>
        <a:p>
          <a:endParaRPr lang="en-US"/>
        </a:p>
      </dgm:t>
    </dgm:pt>
    <dgm:pt modelId="{85D596AE-72FF-4901-A847-4FBB55492828}">
      <dgm:prSet/>
      <dgm:spPr/>
      <dgm:t>
        <a:bodyPr/>
        <a:lstStyle/>
        <a:p>
          <a:r>
            <a:rPr lang="fr-FR" dirty="0"/>
            <a:t>Limites des méthodes classiques :</a:t>
          </a:r>
          <a:endParaRPr lang="en-US" dirty="0"/>
        </a:p>
      </dgm:t>
    </dgm:pt>
    <dgm:pt modelId="{AAB8C8E7-D396-45B9-B13C-8A4AA078F573}" type="parTrans" cxnId="{5C92A367-87C2-4301-9ED7-074AC9FCC12E}">
      <dgm:prSet/>
      <dgm:spPr/>
      <dgm:t>
        <a:bodyPr/>
        <a:lstStyle/>
        <a:p>
          <a:endParaRPr lang="fr-FR"/>
        </a:p>
      </dgm:t>
    </dgm:pt>
    <dgm:pt modelId="{58DE0C09-B8DD-425C-B02F-DE60C12D85A7}" type="sibTrans" cxnId="{5C92A367-87C2-4301-9ED7-074AC9FCC12E}">
      <dgm:prSet/>
      <dgm:spPr/>
      <dgm:t>
        <a:bodyPr/>
        <a:lstStyle/>
        <a:p>
          <a:endParaRPr lang="fr-FR"/>
        </a:p>
      </dgm:t>
    </dgm:pt>
    <dgm:pt modelId="{504D3F80-B61E-4A2C-AF1D-249890BC0CEF}" type="pres">
      <dgm:prSet presAssocID="{186EE9F3-FCE0-4F26-88B6-779DEE0EE80E}" presName="Name0" presStyleCnt="0">
        <dgm:presLayoutVars>
          <dgm:dir/>
          <dgm:resizeHandles val="exact"/>
        </dgm:presLayoutVars>
      </dgm:prSet>
      <dgm:spPr/>
    </dgm:pt>
    <dgm:pt modelId="{B6244023-AFE3-483A-9DC3-9E78BFFE12F8}" type="pres">
      <dgm:prSet presAssocID="{E2E07BE8-8223-4B21-9E5F-CDFBE37C8A0C}" presName="node" presStyleLbl="node1" presStyleIdx="0" presStyleCnt="8">
        <dgm:presLayoutVars>
          <dgm:bulletEnabled val="1"/>
        </dgm:presLayoutVars>
      </dgm:prSet>
      <dgm:spPr/>
    </dgm:pt>
    <dgm:pt modelId="{FE1D160F-4304-4005-BC69-738ACCBC571A}" type="pres">
      <dgm:prSet presAssocID="{BBA9EE1B-1309-42B7-A116-42B64A0C5526}" presName="sibTrans" presStyleLbl="sibTrans1D1" presStyleIdx="0" presStyleCnt="7"/>
      <dgm:spPr/>
    </dgm:pt>
    <dgm:pt modelId="{4484C683-39AF-45C0-AA78-5ED958322D91}" type="pres">
      <dgm:prSet presAssocID="{BBA9EE1B-1309-42B7-A116-42B64A0C5526}" presName="connectorText" presStyleLbl="sibTrans1D1" presStyleIdx="0" presStyleCnt="7"/>
      <dgm:spPr/>
    </dgm:pt>
    <dgm:pt modelId="{91902BAE-9238-455D-8944-FE1801B80BFF}" type="pres">
      <dgm:prSet presAssocID="{6E58F1FD-A24F-41DB-8976-F7F235DA801D}" presName="node" presStyleLbl="node1" presStyleIdx="1" presStyleCnt="8">
        <dgm:presLayoutVars>
          <dgm:bulletEnabled val="1"/>
        </dgm:presLayoutVars>
      </dgm:prSet>
      <dgm:spPr/>
    </dgm:pt>
    <dgm:pt modelId="{6F222D06-CC2A-4E79-9EF8-A49E7F9560B5}" type="pres">
      <dgm:prSet presAssocID="{C64AE790-5B5A-4A5F-9D0A-4B0631F72F07}" presName="sibTrans" presStyleLbl="sibTrans1D1" presStyleIdx="1" presStyleCnt="7"/>
      <dgm:spPr/>
    </dgm:pt>
    <dgm:pt modelId="{CA2876B2-3C0E-4ABA-B1B6-7172D4841450}" type="pres">
      <dgm:prSet presAssocID="{C64AE790-5B5A-4A5F-9D0A-4B0631F72F07}" presName="connectorText" presStyleLbl="sibTrans1D1" presStyleIdx="1" presStyleCnt="7"/>
      <dgm:spPr/>
    </dgm:pt>
    <dgm:pt modelId="{51191F8F-CD2A-45EB-B847-652439DA24F6}" type="pres">
      <dgm:prSet presAssocID="{E5026CF8-C5ED-406E-B9E0-06AEAA89B213}" presName="node" presStyleLbl="node1" presStyleIdx="2" presStyleCnt="8">
        <dgm:presLayoutVars>
          <dgm:bulletEnabled val="1"/>
        </dgm:presLayoutVars>
      </dgm:prSet>
      <dgm:spPr/>
    </dgm:pt>
    <dgm:pt modelId="{92D42AE1-DC00-4117-AB53-B6B4EE692B7C}" type="pres">
      <dgm:prSet presAssocID="{2EA9914E-FC34-43C7-BBFA-F37EE5D4FF4E}" presName="sibTrans" presStyleLbl="sibTrans1D1" presStyleIdx="2" presStyleCnt="7"/>
      <dgm:spPr/>
    </dgm:pt>
    <dgm:pt modelId="{BFD8F434-9380-4657-9530-6EFE41F91472}" type="pres">
      <dgm:prSet presAssocID="{2EA9914E-FC34-43C7-BBFA-F37EE5D4FF4E}" presName="connectorText" presStyleLbl="sibTrans1D1" presStyleIdx="2" presStyleCnt="7"/>
      <dgm:spPr/>
    </dgm:pt>
    <dgm:pt modelId="{E43603ED-3B20-44A8-A949-4C678E14B8F8}" type="pres">
      <dgm:prSet presAssocID="{3A3F8712-955E-411B-9C4E-B310EE3DE07C}" presName="node" presStyleLbl="node1" presStyleIdx="3" presStyleCnt="8">
        <dgm:presLayoutVars>
          <dgm:bulletEnabled val="1"/>
        </dgm:presLayoutVars>
      </dgm:prSet>
      <dgm:spPr/>
    </dgm:pt>
    <dgm:pt modelId="{C0209A19-1F8D-4D19-A790-7BABF420A733}" type="pres">
      <dgm:prSet presAssocID="{17CC08FB-4E24-41BB-9BDA-9AE1EFA9A666}" presName="sibTrans" presStyleLbl="sibTrans1D1" presStyleIdx="3" presStyleCnt="7"/>
      <dgm:spPr/>
    </dgm:pt>
    <dgm:pt modelId="{E1A76D0A-02D4-4575-BBDE-F415036D1CEB}" type="pres">
      <dgm:prSet presAssocID="{17CC08FB-4E24-41BB-9BDA-9AE1EFA9A666}" presName="connectorText" presStyleLbl="sibTrans1D1" presStyleIdx="3" presStyleCnt="7"/>
      <dgm:spPr/>
    </dgm:pt>
    <dgm:pt modelId="{909F6172-DED2-4BA4-8FF1-976C2624B97D}" type="pres">
      <dgm:prSet presAssocID="{3BCCFF64-D371-4426-A56E-0587A4AC7EE5}" presName="node" presStyleLbl="node1" presStyleIdx="4" presStyleCnt="8">
        <dgm:presLayoutVars>
          <dgm:bulletEnabled val="1"/>
        </dgm:presLayoutVars>
      </dgm:prSet>
      <dgm:spPr/>
    </dgm:pt>
    <dgm:pt modelId="{6D4EA10B-F2C3-4FFF-B91E-D22F88EAB4C3}" type="pres">
      <dgm:prSet presAssocID="{FBED0353-E860-45D4-AC19-D5F160207BFB}" presName="sibTrans" presStyleLbl="sibTrans1D1" presStyleIdx="4" presStyleCnt="7"/>
      <dgm:spPr/>
    </dgm:pt>
    <dgm:pt modelId="{67EC2723-DB0D-4CEF-8207-0330DB16E33F}" type="pres">
      <dgm:prSet presAssocID="{FBED0353-E860-45D4-AC19-D5F160207BFB}" presName="connectorText" presStyleLbl="sibTrans1D1" presStyleIdx="4" presStyleCnt="7"/>
      <dgm:spPr/>
    </dgm:pt>
    <dgm:pt modelId="{D267781B-4153-45D1-893C-A507182CB749}" type="pres">
      <dgm:prSet presAssocID="{85D596AE-72FF-4901-A847-4FBB55492828}" presName="node" presStyleLbl="node1" presStyleIdx="5" presStyleCnt="8">
        <dgm:presLayoutVars>
          <dgm:bulletEnabled val="1"/>
        </dgm:presLayoutVars>
      </dgm:prSet>
      <dgm:spPr/>
    </dgm:pt>
    <dgm:pt modelId="{65D0730F-DE9E-4C4C-A8D3-4490B510148A}" type="pres">
      <dgm:prSet presAssocID="{58DE0C09-B8DD-425C-B02F-DE60C12D85A7}" presName="sibTrans" presStyleLbl="sibTrans1D1" presStyleIdx="5" presStyleCnt="7"/>
      <dgm:spPr/>
    </dgm:pt>
    <dgm:pt modelId="{242D57D2-C77F-4F81-A52A-9CE223860252}" type="pres">
      <dgm:prSet presAssocID="{58DE0C09-B8DD-425C-B02F-DE60C12D85A7}" presName="connectorText" presStyleLbl="sibTrans1D1" presStyleIdx="5" presStyleCnt="7"/>
      <dgm:spPr/>
    </dgm:pt>
    <dgm:pt modelId="{A187D90A-5A9F-4B0C-9D8F-155EF3D54777}" type="pres">
      <dgm:prSet presAssocID="{D9881A40-1F4C-4F10-B748-729C877C12BA}" presName="node" presStyleLbl="node1" presStyleIdx="6" presStyleCnt="8">
        <dgm:presLayoutVars>
          <dgm:bulletEnabled val="1"/>
        </dgm:presLayoutVars>
      </dgm:prSet>
      <dgm:spPr/>
    </dgm:pt>
    <dgm:pt modelId="{85A4AC94-70F8-41C0-BDA1-B6100DF726EB}" type="pres">
      <dgm:prSet presAssocID="{629C4612-6F41-467D-A73D-13E51BCEC635}" presName="sibTrans" presStyleLbl="sibTrans1D1" presStyleIdx="6" presStyleCnt="7"/>
      <dgm:spPr/>
    </dgm:pt>
    <dgm:pt modelId="{CA9CE86C-770A-4537-B713-CF45BD897848}" type="pres">
      <dgm:prSet presAssocID="{629C4612-6F41-467D-A73D-13E51BCEC635}" presName="connectorText" presStyleLbl="sibTrans1D1" presStyleIdx="6" presStyleCnt="7"/>
      <dgm:spPr/>
    </dgm:pt>
    <dgm:pt modelId="{DFBCADA0-98A8-465E-B81F-C43CAFE54D07}" type="pres">
      <dgm:prSet presAssocID="{9E7EDEAD-6D59-455D-8F2B-4AC6BEDCC8FE}" presName="node" presStyleLbl="node1" presStyleIdx="7" presStyleCnt="8">
        <dgm:presLayoutVars>
          <dgm:bulletEnabled val="1"/>
        </dgm:presLayoutVars>
      </dgm:prSet>
      <dgm:spPr/>
    </dgm:pt>
  </dgm:ptLst>
  <dgm:cxnLst>
    <dgm:cxn modelId="{FFDDD000-1E6D-4E16-9038-F5945DDD9E24}" type="presOf" srcId="{9E7EDEAD-6D59-455D-8F2B-4AC6BEDCC8FE}" destId="{DFBCADA0-98A8-465E-B81F-C43CAFE54D07}" srcOrd="0" destOrd="0" presId="urn:microsoft.com/office/officeart/2016/7/layout/RepeatingBendingProcessNew"/>
    <dgm:cxn modelId="{BF6DA209-1A5C-4845-B310-8EBE7AE6B285}" srcId="{186EE9F3-FCE0-4F26-88B6-779DEE0EE80E}" destId="{3A3F8712-955E-411B-9C4E-B310EE3DE07C}" srcOrd="3" destOrd="0" parTransId="{5437A3E0-D708-428D-9548-F2814F21235B}" sibTransId="{17CC08FB-4E24-41BB-9BDA-9AE1EFA9A666}"/>
    <dgm:cxn modelId="{542AF209-1315-42AF-B689-AF6617B6C473}" type="presOf" srcId="{629C4612-6F41-467D-A73D-13E51BCEC635}" destId="{85A4AC94-70F8-41C0-BDA1-B6100DF726EB}" srcOrd="0" destOrd="0" presId="urn:microsoft.com/office/officeart/2016/7/layout/RepeatingBendingProcessNew"/>
    <dgm:cxn modelId="{84C28A1F-9C00-4D34-8528-D97B3D5F41EB}" type="presOf" srcId="{FBED0353-E860-45D4-AC19-D5F160207BFB}" destId="{67EC2723-DB0D-4CEF-8207-0330DB16E33F}" srcOrd="1" destOrd="0" presId="urn:microsoft.com/office/officeart/2016/7/layout/RepeatingBendingProcessNew"/>
    <dgm:cxn modelId="{006FF820-B96B-46C5-9C7F-EB2C7D7C40D1}" type="presOf" srcId="{85D596AE-72FF-4901-A847-4FBB55492828}" destId="{D267781B-4153-45D1-893C-A507182CB749}" srcOrd="0" destOrd="0" presId="urn:microsoft.com/office/officeart/2016/7/layout/RepeatingBendingProcessNew"/>
    <dgm:cxn modelId="{05825326-5C9F-4FC6-B63E-FA1A25FBEA4E}" type="presOf" srcId="{2EA9914E-FC34-43C7-BBFA-F37EE5D4FF4E}" destId="{BFD8F434-9380-4657-9530-6EFE41F91472}" srcOrd="1" destOrd="0" presId="urn:microsoft.com/office/officeart/2016/7/layout/RepeatingBendingProcessNew"/>
    <dgm:cxn modelId="{0161BA26-A465-4C3B-B0B7-E0605E40DC1B}" srcId="{186EE9F3-FCE0-4F26-88B6-779DEE0EE80E}" destId="{E2E07BE8-8223-4B21-9E5F-CDFBE37C8A0C}" srcOrd="0" destOrd="0" parTransId="{F560B502-E2D9-432F-9963-CDC493AAAECE}" sibTransId="{BBA9EE1B-1309-42B7-A116-42B64A0C5526}"/>
    <dgm:cxn modelId="{A723C829-CB99-4754-98E8-994C352DE6AD}" srcId="{186EE9F3-FCE0-4F26-88B6-779DEE0EE80E}" destId="{E5026CF8-C5ED-406E-B9E0-06AEAA89B213}" srcOrd="2" destOrd="0" parTransId="{48D77EFF-E584-4027-A16C-70F101212B43}" sibTransId="{2EA9914E-FC34-43C7-BBFA-F37EE5D4FF4E}"/>
    <dgm:cxn modelId="{94BD1D60-5124-4919-8C0B-1DEDD9DD27AF}" type="presOf" srcId="{FBED0353-E860-45D4-AC19-D5F160207BFB}" destId="{6D4EA10B-F2C3-4FFF-B91E-D22F88EAB4C3}" srcOrd="0" destOrd="0" presId="urn:microsoft.com/office/officeart/2016/7/layout/RepeatingBendingProcessNew"/>
    <dgm:cxn modelId="{5C92A367-87C2-4301-9ED7-074AC9FCC12E}" srcId="{186EE9F3-FCE0-4F26-88B6-779DEE0EE80E}" destId="{85D596AE-72FF-4901-A847-4FBB55492828}" srcOrd="5" destOrd="0" parTransId="{AAB8C8E7-D396-45B9-B13C-8A4AA078F573}" sibTransId="{58DE0C09-B8DD-425C-B02F-DE60C12D85A7}"/>
    <dgm:cxn modelId="{58F6834B-A055-428B-AB77-E1A4BD192EF9}" type="presOf" srcId="{BBA9EE1B-1309-42B7-A116-42B64A0C5526}" destId="{FE1D160F-4304-4005-BC69-738ACCBC571A}" srcOrd="0" destOrd="0" presId="urn:microsoft.com/office/officeart/2016/7/layout/RepeatingBendingProcessNew"/>
    <dgm:cxn modelId="{A008206F-3E6F-4D72-B786-06AAC5F2E52A}" type="presOf" srcId="{17CC08FB-4E24-41BB-9BDA-9AE1EFA9A666}" destId="{E1A76D0A-02D4-4575-BBDE-F415036D1CEB}" srcOrd="1" destOrd="0" presId="urn:microsoft.com/office/officeart/2016/7/layout/RepeatingBendingProcessNew"/>
    <dgm:cxn modelId="{53F43072-3377-4F69-BA14-6F36DE1E0A5F}" srcId="{186EE9F3-FCE0-4F26-88B6-779DEE0EE80E}" destId="{3BCCFF64-D371-4426-A56E-0587A4AC7EE5}" srcOrd="4" destOrd="0" parTransId="{12600805-B436-4237-B2C0-F289C54C060A}" sibTransId="{FBED0353-E860-45D4-AC19-D5F160207BFB}"/>
    <dgm:cxn modelId="{5A68C773-9A88-4226-85AA-20953BB44CAD}" type="presOf" srcId="{C64AE790-5B5A-4A5F-9D0A-4B0631F72F07}" destId="{CA2876B2-3C0E-4ABA-B1B6-7172D4841450}" srcOrd="1" destOrd="0" presId="urn:microsoft.com/office/officeart/2016/7/layout/RepeatingBendingProcessNew"/>
    <dgm:cxn modelId="{0C50FE96-8B21-4B86-8D8E-AC58775B4B7F}" type="presOf" srcId="{D9881A40-1F4C-4F10-B748-729C877C12BA}" destId="{A187D90A-5A9F-4B0C-9D8F-155EF3D54777}" srcOrd="0" destOrd="0" presId="urn:microsoft.com/office/officeart/2016/7/layout/RepeatingBendingProcessNew"/>
    <dgm:cxn modelId="{AA800E97-660D-4066-B6C3-9D736A0C6A6D}" type="presOf" srcId="{3A3F8712-955E-411B-9C4E-B310EE3DE07C}" destId="{E43603ED-3B20-44A8-A949-4C678E14B8F8}" srcOrd="0" destOrd="0" presId="urn:microsoft.com/office/officeart/2016/7/layout/RepeatingBendingProcessNew"/>
    <dgm:cxn modelId="{FA1C34A0-DC2A-49A4-8F42-7F9B7F0A3F71}" type="presOf" srcId="{C64AE790-5B5A-4A5F-9D0A-4B0631F72F07}" destId="{6F222D06-CC2A-4E79-9EF8-A49E7F9560B5}" srcOrd="0" destOrd="0" presId="urn:microsoft.com/office/officeart/2016/7/layout/RepeatingBendingProcessNew"/>
    <dgm:cxn modelId="{06C2D5A2-1101-4ABB-866F-B24439A9485A}" type="presOf" srcId="{2EA9914E-FC34-43C7-BBFA-F37EE5D4FF4E}" destId="{92D42AE1-DC00-4117-AB53-B6B4EE692B7C}" srcOrd="0" destOrd="0" presId="urn:microsoft.com/office/officeart/2016/7/layout/RepeatingBendingProcessNew"/>
    <dgm:cxn modelId="{75D1D8B1-A6A6-48DD-A822-97B151D1F0EF}" type="presOf" srcId="{E5026CF8-C5ED-406E-B9E0-06AEAA89B213}" destId="{51191F8F-CD2A-45EB-B847-652439DA24F6}" srcOrd="0" destOrd="0" presId="urn:microsoft.com/office/officeart/2016/7/layout/RepeatingBendingProcessNew"/>
    <dgm:cxn modelId="{1E63B8B8-514A-45AB-9FAD-7D645EC518F4}" type="presOf" srcId="{BBA9EE1B-1309-42B7-A116-42B64A0C5526}" destId="{4484C683-39AF-45C0-AA78-5ED958322D91}" srcOrd="1" destOrd="0" presId="urn:microsoft.com/office/officeart/2016/7/layout/RepeatingBendingProcessNew"/>
    <dgm:cxn modelId="{A47B4DC7-911F-4F1F-9DD0-346A6BBA380A}" type="presOf" srcId="{629C4612-6F41-467D-A73D-13E51BCEC635}" destId="{CA9CE86C-770A-4537-B713-CF45BD897848}" srcOrd="1" destOrd="0" presId="urn:microsoft.com/office/officeart/2016/7/layout/RepeatingBendingProcessNew"/>
    <dgm:cxn modelId="{36D1E4D1-CAD8-4707-8E10-8E3F69B799E5}" type="presOf" srcId="{58DE0C09-B8DD-425C-B02F-DE60C12D85A7}" destId="{242D57D2-C77F-4F81-A52A-9CE223860252}" srcOrd="1" destOrd="0" presId="urn:microsoft.com/office/officeart/2016/7/layout/RepeatingBendingProcessNew"/>
    <dgm:cxn modelId="{B99D39D3-95FD-42D9-8D9E-F32AE1D35DAC}" type="presOf" srcId="{58DE0C09-B8DD-425C-B02F-DE60C12D85A7}" destId="{65D0730F-DE9E-4C4C-A8D3-4490B510148A}" srcOrd="0" destOrd="0" presId="urn:microsoft.com/office/officeart/2016/7/layout/RepeatingBendingProcessNew"/>
    <dgm:cxn modelId="{ABE494DC-8001-480C-B5A5-E89DB2A415AF}" type="presOf" srcId="{E2E07BE8-8223-4B21-9E5F-CDFBE37C8A0C}" destId="{B6244023-AFE3-483A-9DC3-9E78BFFE12F8}" srcOrd="0" destOrd="0" presId="urn:microsoft.com/office/officeart/2016/7/layout/RepeatingBendingProcessNew"/>
    <dgm:cxn modelId="{3B14FEDF-F816-4FEA-B061-375E293ED605}" type="presOf" srcId="{17CC08FB-4E24-41BB-9BDA-9AE1EFA9A666}" destId="{C0209A19-1F8D-4D19-A790-7BABF420A733}" srcOrd="0" destOrd="0" presId="urn:microsoft.com/office/officeart/2016/7/layout/RepeatingBendingProcessNew"/>
    <dgm:cxn modelId="{798A84E1-9FC3-42B7-925A-D50A6FDD2FA2}" srcId="{186EE9F3-FCE0-4F26-88B6-779DEE0EE80E}" destId="{9E7EDEAD-6D59-455D-8F2B-4AC6BEDCC8FE}" srcOrd="7" destOrd="0" parTransId="{0160F2E5-78F9-41C2-AAD7-BED7B63B6882}" sibTransId="{EB1F9544-98D7-4CE5-ABE6-69CBB0109FA9}"/>
    <dgm:cxn modelId="{FCCC8EF2-A530-448C-81C9-753D316FF214}" srcId="{186EE9F3-FCE0-4F26-88B6-779DEE0EE80E}" destId="{6E58F1FD-A24F-41DB-8976-F7F235DA801D}" srcOrd="1" destOrd="0" parTransId="{1DBDB930-5E87-4031-B79C-9A632773F14E}" sibTransId="{C64AE790-5B5A-4A5F-9D0A-4B0631F72F07}"/>
    <dgm:cxn modelId="{19FBA6F3-53C4-4F63-9885-613329DF314F}" type="presOf" srcId="{3BCCFF64-D371-4426-A56E-0587A4AC7EE5}" destId="{909F6172-DED2-4BA4-8FF1-976C2624B97D}" srcOrd="0" destOrd="0" presId="urn:microsoft.com/office/officeart/2016/7/layout/RepeatingBendingProcessNew"/>
    <dgm:cxn modelId="{466ECFF4-73E9-49D7-9B81-2DC32AED1332}" srcId="{186EE9F3-FCE0-4F26-88B6-779DEE0EE80E}" destId="{D9881A40-1F4C-4F10-B748-729C877C12BA}" srcOrd="6" destOrd="0" parTransId="{510C8D98-3378-4AD4-A229-D0262506AA0C}" sibTransId="{629C4612-6F41-467D-A73D-13E51BCEC635}"/>
    <dgm:cxn modelId="{2628A8FB-D9A1-4EB6-A9D7-491C8C8BE11A}" type="presOf" srcId="{6E58F1FD-A24F-41DB-8976-F7F235DA801D}" destId="{91902BAE-9238-455D-8944-FE1801B80BFF}" srcOrd="0" destOrd="0" presId="urn:microsoft.com/office/officeart/2016/7/layout/RepeatingBendingProcessNew"/>
    <dgm:cxn modelId="{0C979DFE-6DD3-40CC-930C-49DF7CB870B7}" type="presOf" srcId="{186EE9F3-FCE0-4F26-88B6-779DEE0EE80E}" destId="{504D3F80-B61E-4A2C-AF1D-249890BC0CEF}" srcOrd="0" destOrd="0" presId="urn:microsoft.com/office/officeart/2016/7/layout/RepeatingBendingProcessNew"/>
    <dgm:cxn modelId="{BC1CF3F5-0D14-475B-A7E3-59326B69F376}" type="presParOf" srcId="{504D3F80-B61E-4A2C-AF1D-249890BC0CEF}" destId="{B6244023-AFE3-483A-9DC3-9E78BFFE12F8}" srcOrd="0" destOrd="0" presId="urn:microsoft.com/office/officeart/2016/7/layout/RepeatingBendingProcessNew"/>
    <dgm:cxn modelId="{1414F397-1CBB-459C-A04C-0B7F68B4E492}" type="presParOf" srcId="{504D3F80-B61E-4A2C-AF1D-249890BC0CEF}" destId="{FE1D160F-4304-4005-BC69-738ACCBC571A}" srcOrd="1" destOrd="0" presId="urn:microsoft.com/office/officeart/2016/7/layout/RepeatingBendingProcessNew"/>
    <dgm:cxn modelId="{FF2B863F-FA06-4050-B9D1-39E2D2148C1D}" type="presParOf" srcId="{FE1D160F-4304-4005-BC69-738ACCBC571A}" destId="{4484C683-39AF-45C0-AA78-5ED958322D91}" srcOrd="0" destOrd="0" presId="urn:microsoft.com/office/officeart/2016/7/layout/RepeatingBendingProcessNew"/>
    <dgm:cxn modelId="{6D4D149F-A1AA-44B9-8F02-865033C323FC}" type="presParOf" srcId="{504D3F80-B61E-4A2C-AF1D-249890BC0CEF}" destId="{91902BAE-9238-455D-8944-FE1801B80BFF}" srcOrd="2" destOrd="0" presId="urn:microsoft.com/office/officeart/2016/7/layout/RepeatingBendingProcessNew"/>
    <dgm:cxn modelId="{6F6DF82C-4A0F-4B8E-9F4F-4A2B8FF525A7}" type="presParOf" srcId="{504D3F80-B61E-4A2C-AF1D-249890BC0CEF}" destId="{6F222D06-CC2A-4E79-9EF8-A49E7F9560B5}" srcOrd="3" destOrd="0" presId="urn:microsoft.com/office/officeart/2016/7/layout/RepeatingBendingProcessNew"/>
    <dgm:cxn modelId="{5FE425F4-8F52-4ECB-B318-F479BA3751F9}" type="presParOf" srcId="{6F222D06-CC2A-4E79-9EF8-A49E7F9560B5}" destId="{CA2876B2-3C0E-4ABA-B1B6-7172D4841450}" srcOrd="0" destOrd="0" presId="urn:microsoft.com/office/officeart/2016/7/layout/RepeatingBendingProcessNew"/>
    <dgm:cxn modelId="{14DC07EF-8865-4A79-842E-798A43D5AB24}" type="presParOf" srcId="{504D3F80-B61E-4A2C-AF1D-249890BC0CEF}" destId="{51191F8F-CD2A-45EB-B847-652439DA24F6}" srcOrd="4" destOrd="0" presId="urn:microsoft.com/office/officeart/2016/7/layout/RepeatingBendingProcessNew"/>
    <dgm:cxn modelId="{8A2C1744-233D-449E-8762-5112B71A7D58}" type="presParOf" srcId="{504D3F80-B61E-4A2C-AF1D-249890BC0CEF}" destId="{92D42AE1-DC00-4117-AB53-B6B4EE692B7C}" srcOrd="5" destOrd="0" presId="urn:microsoft.com/office/officeart/2016/7/layout/RepeatingBendingProcessNew"/>
    <dgm:cxn modelId="{AF0AFCEF-C2FB-4674-9688-A6783962699A}" type="presParOf" srcId="{92D42AE1-DC00-4117-AB53-B6B4EE692B7C}" destId="{BFD8F434-9380-4657-9530-6EFE41F91472}" srcOrd="0" destOrd="0" presId="urn:microsoft.com/office/officeart/2016/7/layout/RepeatingBendingProcessNew"/>
    <dgm:cxn modelId="{884536E8-0D76-46D4-B53E-C6866D195423}" type="presParOf" srcId="{504D3F80-B61E-4A2C-AF1D-249890BC0CEF}" destId="{E43603ED-3B20-44A8-A949-4C678E14B8F8}" srcOrd="6" destOrd="0" presId="urn:microsoft.com/office/officeart/2016/7/layout/RepeatingBendingProcessNew"/>
    <dgm:cxn modelId="{B1CC7911-457E-4248-8862-E13A98F28B7E}" type="presParOf" srcId="{504D3F80-B61E-4A2C-AF1D-249890BC0CEF}" destId="{C0209A19-1F8D-4D19-A790-7BABF420A733}" srcOrd="7" destOrd="0" presId="urn:microsoft.com/office/officeart/2016/7/layout/RepeatingBendingProcessNew"/>
    <dgm:cxn modelId="{6D94E1C5-7932-4075-8D14-176C1A879E23}" type="presParOf" srcId="{C0209A19-1F8D-4D19-A790-7BABF420A733}" destId="{E1A76D0A-02D4-4575-BBDE-F415036D1CEB}" srcOrd="0" destOrd="0" presId="urn:microsoft.com/office/officeart/2016/7/layout/RepeatingBendingProcessNew"/>
    <dgm:cxn modelId="{DE044ACB-A2E0-4C30-9FF7-7E6CF887DD77}" type="presParOf" srcId="{504D3F80-B61E-4A2C-AF1D-249890BC0CEF}" destId="{909F6172-DED2-4BA4-8FF1-976C2624B97D}" srcOrd="8" destOrd="0" presId="urn:microsoft.com/office/officeart/2016/7/layout/RepeatingBendingProcessNew"/>
    <dgm:cxn modelId="{2AC5364D-FF93-404A-AD7F-83B03CC0AB8C}" type="presParOf" srcId="{504D3F80-B61E-4A2C-AF1D-249890BC0CEF}" destId="{6D4EA10B-F2C3-4FFF-B91E-D22F88EAB4C3}" srcOrd="9" destOrd="0" presId="urn:microsoft.com/office/officeart/2016/7/layout/RepeatingBendingProcessNew"/>
    <dgm:cxn modelId="{42874F33-0983-43D5-861E-C6B118180490}" type="presParOf" srcId="{6D4EA10B-F2C3-4FFF-B91E-D22F88EAB4C3}" destId="{67EC2723-DB0D-4CEF-8207-0330DB16E33F}" srcOrd="0" destOrd="0" presId="urn:microsoft.com/office/officeart/2016/7/layout/RepeatingBendingProcessNew"/>
    <dgm:cxn modelId="{A0DB915E-21C8-4557-B54C-70016D34E09E}" type="presParOf" srcId="{504D3F80-B61E-4A2C-AF1D-249890BC0CEF}" destId="{D267781B-4153-45D1-893C-A507182CB749}" srcOrd="10" destOrd="0" presId="urn:microsoft.com/office/officeart/2016/7/layout/RepeatingBendingProcessNew"/>
    <dgm:cxn modelId="{FAB02201-8B94-41EF-93B9-6629813DDA69}" type="presParOf" srcId="{504D3F80-B61E-4A2C-AF1D-249890BC0CEF}" destId="{65D0730F-DE9E-4C4C-A8D3-4490B510148A}" srcOrd="11" destOrd="0" presId="urn:microsoft.com/office/officeart/2016/7/layout/RepeatingBendingProcessNew"/>
    <dgm:cxn modelId="{85E981F2-CED9-4DCD-AC42-2F23D693B9FD}" type="presParOf" srcId="{65D0730F-DE9E-4C4C-A8D3-4490B510148A}" destId="{242D57D2-C77F-4F81-A52A-9CE223860252}" srcOrd="0" destOrd="0" presId="urn:microsoft.com/office/officeart/2016/7/layout/RepeatingBendingProcessNew"/>
    <dgm:cxn modelId="{7EBE26F5-103A-401F-A3AA-32AE2FDE6050}" type="presParOf" srcId="{504D3F80-B61E-4A2C-AF1D-249890BC0CEF}" destId="{A187D90A-5A9F-4B0C-9D8F-155EF3D54777}" srcOrd="12" destOrd="0" presId="urn:microsoft.com/office/officeart/2016/7/layout/RepeatingBendingProcessNew"/>
    <dgm:cxn modelId="{A30B5AF4-C0F8-4270-BA85-770310B69168}" type="presParOf" srcId="{504D3F80-B61E-4A2C-AF1D-249890BC0CEF}" destId="{85A4AC94-70F8-41C0-BDA1-B6100DF726EB}" srcOrd="13" destOrd="0" presId="urn:microsoft.com/office/officeart/2016/7/layout/RepeatingBendingProcessNew"/>
    <dgm:cxn modelId="{76DC866D-5809-41BE-B245-394B5CF18184}" type="presParOf" srcId="{85A4AC94-70F8-41C0-BDA1-B6100DF726EB}" destId="{CA9CE86C-770A-4537-B713-CF45BD897848}" srcOrd="0" destOrd="0" presId="urn:microsoft.com/office/officeart/2016/7/layout/RepeatingBendingProcessNew"/>
    <dgm:cxn modelId="{09111BA0-5082-4519-A22C-C0AE0F0DA5B1}" type="presParOf" srcId="{504D3F80-B61E-4A2C-AF1D-249890BC0CEF}" destId="{DFBCADA0-98A8-465E-B81F-C43CAFE54D07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05985FE-CF28-4057-9D44-EAB6E918101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13B67DD-DE61-46CB-BB79-6B1C4E3540B7}">
      <dgm:prSet/>
      <dgm:spPr/>
      <dgm:t>
        <a:bodyPr/>
        <a:lstStyle/>
        <a:p>
          <a:r>
            <a:rPr lang="fr-FR"/>
            <a:t>Étudier les approches de différentiation automatique</a:t>
          </a:r>
          <a:endParaRPr lang="en-US"/>
        </a:p>
      </dgm:t>
    </dgm:pt>
    <dgm:pt modelId="{5CE71DB5-0361-4DAD-B6A3-1386286DCE2C}" type="parTrans" cxnId="{62DD6E27-C20F-4ECE-AEBB-D4CA457B336E}">
      <dgm:prSet/>
      <dgm:spPr/>
      <dgm:t>
        <a:bodyPr/>
        <a:lstStyle/>
        <a:p>
          <a:endParaRPr lang="en-US"/>
        </a:p>
      </dgm:t>
    </dgm:pt>
    <dgm:pt modelId="{B170A970-E03B-4775-900B-064DD36D3E0E}" type="sibTrans" cxnId="{62DD6E27-C20F-4ECE-AEBB-D4CA457B336E}">
      <dgm:prSet/>
      <dgm:spPr/>
      <dgm:t>
        <a:bodyPr/>
        <a:lstStyle/>
        <a:p>
          <a:endParaRPr lang="en-US"/>
        </a:p>
      </dgm:t>
    </dgm:pt>
    <dgm:pt modelId="{309DC52C-7485-4C51-AF1B-FD9E2A8C31A7}">
      <dgm:prSet/>
      <dgm:spPr/>
      <dgm:t>
        <a:bodyPr/>
        <a:lstStyle/>
        <a:p>
          <a:r>
            <a:rPr lang="fr-FR" dirty="0"/>
            <a:t>Implémenter les modes </a:t>
          </a:r>
          <a:r>
            <a:rPr lang="fr-FR" b="1" dirty="0"/>
            <a:t>forward</a:t>
          </a:r>
          <a:r>
            <a:rPr lang="fr-FR" dirty="0"/>
            <a:t> et </a:t>
          </a:r>
          <a:r>
            <a:rPr lang="fr-FR" b="1" dirty="0"/>
            <a:t>backward</a:t>
          </a:r>
          <a:endParaRPr lang="en-US" dirty="0"/>
        </a:p>
      </dgm:t>
    </dgm:pt>
    <dgm:pt modelId="{CD41B9FB-3A5C-46D7-85D2-53288150069D}" type="parTrans" cxnId="{3E21A3E5-AC46-4EEF-A7A6-B80EAE0CB935}">
      <dgm:prSet/>
      <dgm:spPr/>
      <dgm:t>
        <a:bodyPr/>
        <a:lstStyle/>
        <a:p>
          <a:endParaRPr lang="en-US"/>
        </a:p>
      </dgm:t>
    </dgm:pt>
    <dgm:pt modelId="{44566B30-BCD5-4009-B637-F961F242DA9C}" type="sibTrans" cxnId="{3E21A3E5-AC46-4EEF-A7A6-B80EAE0CB935}">
      <dgm:prSet/>
      <dgm:spPr/>
      <dgm:t>
        <a:bodyPr/>
        <a:lstStyle/>
        <a:p>
          <a:endParaRPr lang="en-US"/>
        </a:p>
      </dgm:t>
    </dgm:pt>
    <dgm:pt modelId="{35AEA479-BF45-4F84-8257-B8AF6F9B6F0F}">
      <dgm:prSet/>
      <dgm:spPr/>
      <dgm:t>
        <a:bodyPr/>
        <a:lstStyle/>
        <a:p>
          <a:r>
            <a:rPr lang="fr-FR"/>
            <a:t>Concevoir un </a:t>
          </a:r>
          <a:r>
            <a:rPr lang="fr-FR" b="1"/>
            <a:t>module Python modulaire</a:t>
          </a:r>
          <a:endParaRPr lang="en-US"/>
        </a:p>
      </dgm:t>
    </dgm:pt>
    <dgm:pt modelId="{5D04C91B-3554-4B5E-A98F-318CBFFF58A8}" type="parTrans" cxnId="{37773092-2C72-4825-BE24-7CD1C06550A2}">
      <dgm:prSet/>
      <dgm:spPr/>
      <dgm:t>
        <a:bodyPr/>
        <a:lstStyle/>
        <a:p>
          <a:endParaRPr lang="en-US"/>
        </a:p>
      </dgm:t>
    </dgm:pt>
    <dgm:pt modelId="{47F1D921-FC80-44FC-A359-02630C4EAE30}" type="sibTrans" cxnId="{37773092-2C72-4825-BE24-7CD1C06550A2}">
      <dgm:prSet/>
      <dgm:spPr/>
      <dgm:t>
        <a:bodyPr/>
        <a:lstStyle/>
        <a:p>
          <a:endParaRPr lang="en-US"/>
        </a:p>
      </dgm:t>
    </dgm:pt>
    <dgm:pt modelId="{BCD10624-4306-440D-B7CA-404179351AEE}">
      <dgm:prSet/>
      <dgm:spPr/>
      <dgm:t>
        <a:bodyPr/>
        <a:lstStyle/>
        <a:p>
          <a:r>
            <a:rPr lang="fr-FR"/>
            <a:t>Tester sur fonctions classiques et réseaux de neurones</a:t>
          </a:r>
          <a:endParaRPr lang="en-US"/>
        </a:p>
      </dgm:t>
    </dgm:pt>
    <dgm:pt modelId="{B7309CF7-DC2E-4F52-A986-004D3251FE7F}" type="parTrans" cxnId="{D6A20ADF-8036-4455-85AD-FAED791DAB8F}">
      <dgm:prSet/>
      <dgm:spPr/>
      <dgm:t>
        <a:bodyPr/>
        <a:lstStyle/>
        <a:p>
          <a:endParaRPr lang="en-US"/>
        </a:p>
      </dgm:t>
    </dgm:pt>
    <dgm:pt modelId="{42173C1A-669D-4F36-8826-4E98B2771289}" type="sibTrans" cxnId="{D6A20ADF-8036-4455-85AD-FAED791DAB8F}">
      <dgm:prSet/>
      <dgm:spPr/>
      <dgm:t>
        <a:bodyPr/>
        <a:lstStyle/>
        <a:p>
          <a:endParaRPr lang="en-US"/>
        </a:p>
      </dgm:t>
    </dgm:pt>
    <dgm:pt modelId="{B1D73B99-5158-4B34-8549-5117C3B93698}">
      <dgm:prSet/>
      <dgm:spPr/>
      <dgm:t>
        <a:bodyPr/>
        <a:lstStyle/>
        <a:p>
          <a:r>
            <a:rPr lang="fr-FR" dirty="0"/>
            <a:t>Comparer aux outils existants (JAX, PyTorch, TensorFlow)</a:t>
          </a:r>
          <a:endParaRPr lang="en-US" dirty="0"/>
        </a:p>
      </dgm:t>
    </dgm:pt>
    <dgm:pt modelId="{2DC0876C-9E91-4712-B822-050A8ACD91EB}" type="parTrans" cxnId="{7761327B-3FB6-4AB8-A7AC-2E549C0950D7}">
      <dgm:prSet/>
      <dgm:spPr/>
      <dgm:t>
        <a:bodyPr/>
        <a:lstStyle/>
        <a:p>
          <a:endParaRPr lang="en-US"/>
        </a:p>
      </dgm:t>
    </dgm:pt>
    <dgm:pt modelId="{70E5816F-D59D-4C94-85FD-512EC00195CF}" type="sibTrans" cxnId="{7761327B-3FB6-4AB8-A7AC-2E549C0950D7}">
      <dgm:prSet/>
      <dgm:spPr/>
      <dgm:t>
        <a:bodyPr/>
        <a:lstStyle/>
        <a:p>
          <a:endParaRPr lang="en-US"/>
        </a:p>
      </dgm:t>
    </dgm:pt>
    <dgm:pt modelId="{DDE6E986-9778-4604-BCB8-E2053FCDE52F}" type="pres">
      <dgm:prSet presAssocID="{205985FE-CF28-4057-9D44-EAB6E918101E}" presName="root" presStyleCnt="0">
        <dgm:presLayoutVars>
          <dgm:dir/>
          <dgm:resizeHandles val="exact"/>
        </dgm:presLayoutVars>
      </dgm:prSet>
      <dgm:spPr/>
    </dgm:pt>
    <dgm:pt modelId="{D5255D40-3109-4B62-B377-F02325ABD308}" type="pres">
      <dgm:prSet presAssocID="{013B67DD-DE61-46CB-BB79-6B1C4E3540B7}" presName="compNode" presStyleCnt="0"/>
      <dgm:spPr/>
    </dgm:pt>
    <dgm:pt modelId="{785E0423-FD47-4A4E-BAE6-CFC44EC2890A}" type="pres">
      <dgm:prSet presAssocID="{013B67DD-DE61-46CB-BB79-6B1C4E3540B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476959E-6723-4C20-8262-B537DB35B0AA}" type="pres">
      <dgm:prSet presAssocID="{013B67DD-DE61-46CB-BB79-6B1C4E3540B7}" presName="spaceRect" presStyleCnt="0"/>
      <dgm:spPr/>
    </dgm:pt>
    <dgm:pt modelId="{51F9E111-5576-4DB4-8269-D093A5AA078B}" type="pres">
      <dgm:prSet presAssocID="{013B67DD-DE61-46CB-BB79-6B1C4E3540B7}" presName="textRect" presStyleLbl="revTx" presStyleIdx="0" presStyleCnt="5">
        <dgm:presLayoutVars>
          <dgm:chMax val="1"/>
          <dgm:chPref val="1"/>
        </dgm:presLayoutVars>
      </dgm:prSet>
      <dgm:spPr/>
    </dgm:pt>
    <dgm:pt modelId="{3BA5E3FF-EE8B-4A6C-AEBD-F2A01CB43B48}" type="pres">
      <dgm:prSet presAssocID="{B170A970-E03B-4775-900B-064DD36D3E0E}" presName="sibTrans" presStyleCnt="0"/>
      <dgm:spPr/>
    </dgm:pt>
    <dgm:pt modelId="{E8859CCB-E370-437E-AC95-0E23D9B757DE}" type="pres">
      <dgm:prSet presAssocID="{309DC52C-7485-4C51-AF1B-FD9E2A8C31A7}" presName="compNode" presStyleCnt="0"/>
      <dgm:spPr/>
    </dgm:pt>
    <dgm:pt modelId="{3E7ECEAD-F661-40C7-A389-800803E76788}" type="pres">
      <dgm:prSet presAssocID="{309DC52C-7485-4C51-AF1B-FD9E2A8C31A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mise"/>
        </a:ext>
      </dgm:extLst>
    </dgm:pt>
    <dgm:pt modelId="{95911278-65C2-44BE-8812-027006009257}" type="pres">
      <dgm:prSet presAssocID="{309DC52C-7485-4C51-AF1B-FD9E2A8C31A7}" presName="spaceRect" presStyleCnt="0"/>
      <dgm:spPr/>
    </dgm:pt>
    <dgm:pt modelId="{23D331C6-9A5F-442E-B5E3-94DAB3A795A1}" type="pres">
      <dgm:prSet presAssocID="{309DC52C-7485-4C51-AF1B-FD9E2A8C31A7}" presName="textRect" presStyleLbl="revTx" presStyleIdx="1" presStyleCnt="5">
        <dgm:presLayoutVars>
          <dgm:chMax val="1"/>
          <dgm:chPref val="1"/>
        </dgm:presLayoutVars>
      </dgm:prSet>
      <dgm:spPr/>
    </dgm:pt>
    <dgm:pt modelId="{7D73235B-7904-4088-8A26-E5DDB4F84FD3}" type="pres">
      <dgm:prSet presAssocID="{44566B30-BCD5-4009-B637-F961F242DA9C}" presName="sibTrans" presStyleCnt="0"/>
      <dgm:spPr/>
    </dgm:pt>
    <dgm:pt modelId="{786A1F25-3FB5-4C5E-B0D0-DC0E626659ED}" type="pres">
      <dgm:prSet presAssocID="{35AEA479-BF45-4F84-8257-B8AF6F9B6F0F}" presName="compNode" presStyleCnt="0"/>
      <dgm:spPr/>
    </dgm:pt>
    <dgm:pt modelId="{1948467B-ED5D-4D47-8076-D6A1ECF14B9F}" type="pres">
      <dgm:prSet presAssocID="{35AEA479-BF45-4F84-8257-B8AF6F9B6F0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rdinateur"/>
        </a:ext>
      </dgm:extLst>
    </dgm:pt>
    <dgm:pt modelId="{D18CCD71-F051-47B9-8C33-7F7215FD0605}" type="pres">
      <dgm:prSet presAssocID="{35AEA479-BF45-4F84-8257-B8AF6F9B6F0F}" presName="spaceRect" presStyleCnt="0"/>
      <dgm:spPr/>
    </dgm:pt>
    <dgm:pt modelId="{1F04DBC5-E365-4748-BA42-4287A674B337}" type="pres">
      <dgm:prSet presAssocID="{35AEA479-BF45-4F84-8257-B8AF6F9B6F0F}" presName="textRect" presStyleLbl="revTx" presStyleIdx="2" presStyleCnt="5">
        <dgm:presLayoutVars>
          <dgm:chMax val="1"/>
          <dgm:chPref val="1"/>
        </dgm:presLayoutVars>
      </dgm:prSet>
      <dgm:spPr/>
    </dgm:pt>
    <dgm:pt modelId="{5DD654F5-F445-4978-B952-395F78A70E88}" type="pres">
      <dgm:prSet presAssocID="{47F1D921-FC80-44FC-A359-02630C4EAE30}" presName="sibTrans" presStyleCnt="0"/>
      <dgm:spPr/>
    </dgm:pt>
    <dgm:pt modelId="{0EE682B1-CFDF-4291-B1FB-D5A5B66CE4F1}" type="pres">
      <dgm:prSet presAssocID="{BCD10624-4306-440D-B7CA-404179351AEE}" presName="compNode" presStyleCnt="0"/>
      <dgm:spPr/>
    </dgm:pt>
    <dgm:pt modelId="{C3005EA5-20A0-42DF-92C3-0DA1EB561359}" type="pres">
      <dgm:prSet presAssocID="{BCD10624-4306-440D-B7CA-404179351AE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erveau"/>
        </a:ext>
      </dgm:extLst>
    </dgm:pt>
    <dgm:pt modelId="{65E92BC3-8613-4542-9B4A-D4C42F672C94}" type="pres">
      <dgm:prSet presAssocID="{BCD10624-4306-440D-B7CA-404179351AEE}" presName="spaceRect" presStyleCnt="0"/>
      <dgm:spPr/>
    </dgm:pt>
    <dgm:pt modelId="{B45EABFA-36CF-4823-A0C7-533590B60E9F}" type="pres">
      <dgm:prSet presAssocID="{BCD10624-4306-440D-B7CA-404179351AEE}" presName="textRect" presStyleLbl="revTx" presStyleIdx="3" presStyleCnt="5">
        <dgm:presLayoutVars>
          <dgm:chMax val="1"/>
          <dgm:chPref val="1"/>
        </dgm:presLayoutVars>
      </dgm:prSet>
      <dgm:spPr/>
    </dgm:pt>
    <dgm:pt modelId="{78AA2F15-B651-42FC-BE8B-3DB957F7ADF6}" type="pres">
      <dgm:prSet presAssocID="{42173C1A-669D-4F36-8826-4E98B2771289}" presName="sibTrans" presStyleCnt="0"/>
      <dgm:spPr/>
    </dgm:pt>
    <dgm:pt modelId="{3F9B06F3-FC64-4892-9109-F4C571A382E3}" type="pres">
      <dgm:prSet presAssocID="{B1D73B99-5158-4B34-8549-5117C3B93698}" presName="compNode" presStyleCnt="0"/>
      <dgm:spPr/>
    </dgm:pt>
    <dgm:pt modelId="{623F0863-A6B6-4388-A00E-A637DABA846C}" type="pres">
      <dgm:prSet presAssocID="{B1D73B99-5158-4B34-8549-5117C3B9369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Électricien"/>
        </a:ext>
      </dgm:extLst>
    </dgm:pt>
    <dgm:pt modelId="{B6B13C63-D326-47C0-8E3D-CB1A3510546C}" type="pres">
      <dgm:prSet presAssocID="{B1D73B99-5158-4B34-8549-5117C3B93698}" presName="spaceRect" presStyleCnt="0"/>
      <dgm:spPr/>
    </dgm:pt>
    <dgm:pt modelId="{9A4E5CBF-179E-4368-8561-2037A55DA38F}" type="pres">
      <dgm:prSet presAssocID="{B1D73B99-5158-4B34-8549-5117C3B93698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02DF951D-3701-471C-8442-B786E5B35320}" type="presOf" srcId="{013B67DD-DE61-46CB-BB79-6B1C4E3540B7}" destId="{51F9E111-5576-4DB4-8269-D093A5AA078B}" srcOrd="0" destOrd="0" presId="urn:microsoft.com/office/officeart/2018/2/layout/IconLabelList"/>
    <dgm:cxn modelId="{62DD6E27-C20F-4ECE-AEBB-D4CA457B336E}" srcId="{205985FE-CF28-4057-9D44-EAB6E918101E}" destId="{013B67DD-DE61-46CB-BB79-6B1C4E3540B7}" srcOrd="0" destOrd="0" parTransId="{5CE71DB5-0361-4DAD-B6A3-1386286DCE2C}" sibTransId="{B170A970-E03B-4775-900B-064DD36D3E0E}"/>
    <dgm:cxn modelId="{1C035F7A-30DB-40D4-B8DB-374C4BC11F7B}" type="presOf" srcId="{B1D73B99-5158-4B34-8549-5117C3B93698}" destId="{9A4E5CBF-179E-4368-8561-2037A55DA38F}" srcOrd="0" destOrd="0" presId="urn:microsoft.com/office/officeart/2018/2/layout/IconLabelList"/>
    <dgm:cxn modelId="{7761327B-3FB6-4AB8-A7AC-2E549C0950D7}" srcId="{205985FE-CF28-4057-9D44-EAB6E918101E}" destId="{B1D73B99-5158-4B34-8549-5117C3B93698}" srcOrd="4" destOrd="0" parTransId="{2DC0876C-9E91-4712-B822-050A8ACD91EB}" sibTransId="{70E5816F-D59D-4C94-85FD-512EC00195CF}"/>
    <dgm:cxn modelId="{5E7A3A7C-314C-4A0D-88E1-CC9D56278228}" type="presOf" srcId="{35AEA479-BF45-4F84-8257-B8AF6F9B6F0F}" destId="{1F04DBC5-E365-4748-BA42-4287A674B337}" srcOrd="0" destOrd="0" presId="urn:microsoft.com/office/officeart/2018/2/layout/IconLabelList"/>
    <dgm:cxn modelId="{37773092-2C72-4825-BE24-7CD1C06550A2}" srcId="{205985FE-CF28-4057-9D44-EAB6E918101E}" destId="{35AEA479-BF45-4F84-8257-B8AF6F9B6F0F}" srcOrd="2" destOrd="0" parTransId="{5D04C91B-3554-4B5E-A98F-318CBFFF58A8}" sibTransId="{47F1D921-FC80-44FC-A359-02630C4EAE30}"/>
    <dgm:cxn modelId="{AEEE1494-C2E1-491D-B378-89D573E16AF4}" type="presOf" srcId="{BCD10624-4306-440D-B7CA-404179351AEE}" destId="{B45EABFA-36CF-4823-A0C7-533590B60E9F}" srcOrd="0" destOrd="0" presId="urn:microsoft.com/office/officeart/2018/2/layout/IconLabelList"/>
    <dgm:cxn modelId="{85E509AB-0460-488F-B85C-16E0FB75775F}" type="presOf" srcId="{309DC52C-7485-4C51-AF1B-FD9E2A8C31A7}" destId="{23D331C6-9A5F-442E-B5E3-94DAB3A795A1}" srcOrd="0" destOrd="0" presId="urn:microsoft.com/office/officeart/2018/2/layout/IconLabelList"/>
    <dgm:cxn modelId="{146894BE-DFB0-48C1-8ECE-03D0563DC50C}" type="presOf" srcId="{205985FE-CF28-4057-9D44-EAB6E918101E}" destId="{DDE6E986-9778-4604-BCB8-E2053FCDE52F}" srcOrd="0" destOrd="0" presId="urn:microsoft.com/office/officeart/2018/2/layout/IconLabelList"/>
    <dgm:cxn modelId="{D6A20ADF-8036-4455-85AD-FAED791DAB8F}" srcId="{205985FE-CF28-4057-9D44-EAB6E918101E}" destId="{BCD10624-4306-440D-B7CA-404179351AEE}" srcOrd="3" destOrd="0" parTransId="{B7309CF7-DC2E-4F52-A986-004D3251FE7F}" sibTransId="{42173C1A-669D-4F36-8826-4E98B2771289}"/>
    <dgm:cxn modelId="{3E21A3E5-AC46-4EEF-A7A6-B80EAE0CB935}" srcId="{205985FE-CF28-4057-9D44-EAB6E918101E}" destId="{309DC52C-7485-4C51-AF1B-FD9E2A8C31A7}" srcOrd="1" destOrd="0" parTransId="{CD41B9FB-3A5C-46D7-85D2-53288150069D}" sibTransId="{44566B30-BCD5-4009-B637-F961F242DA9C}"/>
    <dgm:cxn modelId="{0A6E705B-4E80-4769-B22C-A2CBA5EE550C}" type="presParOf" srcId="{DDE6E986-9778-4604-BCB8-E2053FCDE52F}" destId="{D5255D40-3109-4B62-B377-F02325ABD308}" srcOrd="0" destOrd="0" presId="urn:microsoft.com/office/officeart/2018/2/layout/IconLabelList"/>
    <dgm:cxn modelId="{055ACC70-88BD-4567-8861-9332D7D06A48}" type="presParOf" srcId="{D5255D40-3109-4B62-B377-F02325ABD308}" destId="{785E0423-FD47-4A4E-BAE6-CFC44EC2890A}" srcOrd="0" destOrd="0" presId="urn:microsoft.com/office/officeart/2018/2/layout/IconLabelList"/>
    <dgm:cxn modelId="{3C1965AD-D313-4707-93DB-50337649EEE5}" type="presParOf" srcId="{D5255D40-3109-4B62-B377-F02325ABD308}" destId="{0476959E-6723-4C20-8262-B537DB35B0AA}" srcOrd="1" destOrd="0" presId="urn:microsoft.com/office/officeart/2018/2/layout/IconLabelList"/>
    <dgm:cxn modelId="{714AEE24-A13B-4241-B446-770C57C42F88}" type="presParOf" srcId="{D5255D40-3109-4B62-B377-F02325ABD308}" destId="{51F9E111-5576-4DB4-8269-D093A5AA078B}" srcOrd="2" destOrd="0" presId="urn:microsoft.com/office/officeart/2018/2/layout/IconLabelList"/>
    <dgm:cxn modelId="{E5D601DC-8F73-438D-9764-D86F937B472E}" type="presParOf" srcId="{DDE6E986-9778-4604-BCB8-E2053FCDE52F}" destId="{3BA5E3FF-EE8B-4A6C-AEBD-F2A01CB43B48}" srcOrd="1" destOrd="0" presId="urn:microsoft.com/office/officeart/2018/2/layout/IconLabelList"/>
    <dgm:cxn modelId="{6303F63C-0F44-476D-9B2D-C3CD3482C83B}" type="presParOf" srcId="{DDE6E986-9778-4604-BCB8-E2053FCDE52F}" destId="{E8859CCB-E370-437E-AC95-0E23D9B757DE}" srcOrd="2" destOrd="0" presId="urn:microsoft.com/office/officeart/2018/2/layout/IconLabelList"/>
    <dgm:cxn modelId="{04CBE09B-5042-4DFB-BA22-23010F9BAF3E}" type="presParOf" srcId="{E8859CCB-E370-437E-AC95-0E23D9B757DE}" destId="{3E7ECEAD-F661-40C7-A389-800803E76788}" srcOrd="0" destOrd="0" presId="urn:microsoft.com/office/officeart/2018/2/layout/IconLabelList"/>
    <dgm:cxn modelId="{6642478F-A0FB-4D80-9120-63F27E287C51}" type="presParOf" srcId="{E8859CCB-E370-437E-AC95-0E23D9B757DE}" destId="{95911278-65C2-44BE-8812-027006009257}" srcOrd="1" destOrd="0" presId="urn:microsoft.com/office/officeart/2018/2/layout/IconLabelList"/>
    <dgm:cxn modelId="{237F5106-C547-4297-8189-F58EF24D7FB3}" type="presParOf" srcId="{E8859CCB-E370-437E-AC95-0E23D9B757DE}" destId="{23D331C6-9A5F-442E-B5E3-94DAB3A795A1}" srcOrd="2" destOrd="0" presId="urn:microsoft.com/office/officeart/2018/2/layout/IconLabelList"/>
    <dgm:cxn modelId="{6B6E7D36-BCCD-433A-B471-6ECB3B6768FB}" type="presParOf" srcId="{DDE6E986-9778-4604-BCB8-E2053FCDE52F}" destId="{7D73235B-7904-4088-8A26-E5DDB4F84FD3}" srcOrd="3" destOrd="0" presId="urn:microsoft.com/office/officeart/2018/2/layout/IconLabelList"/>
    <dgm:cxn modelId="{D0F03D8D-3143-4577-AAB2-DC5B953ED8F2}" type="presParOf" srcId="{DDE6E986-9778-4604-BCB8-E2053FCDE52F}" destId="{786A1F25-3FB5-4C5E-B0D0-DC0E626659ED}" srcOrd="4" destOrd="0" presId="urn:microsoft.com/office/officeart/2018/2/layout/IconLabelList"/>
    <dgm:cxn modelId="{5E9AB402-B26E-4F2F-82F0-9F96FF6DFDF0}" type="presParOf" srcId="{786A1F25-3FB5-4C5E-B0D0-DC0E626659ED}" destId="{1948467B-ED5D-4D47-8076-D6A1ECF14B9F}" srcOrd="0" destOrd="0" presId="urn:microsoft.com/office/officeart/2018/2/layout/IconLabelList"/>
    <dgm:cxn modelId="{5353F8C3-215F-41A9-B4DA-2C384646FC4A}" type="presParOf" srcId="{786A1F25-3FB5-4C5E-B0D0-DC0E626659ED}" destId="{D18CCD71-F051-47B9-8C33-7F7215FD0605}" srcOrd="1" destOrd="0" presId="urn:microsoft.com/office/officeart/2018/2/layout/IconLabelList"/>
    <dgm:cxn modelId="{5E3CD63E-C34B-4257-AF21-2890ED418D84}" type="presParOf" srcId="{786A1F25-3FB5-4C5E-B0D0-DC0E626659ED}" destId="{1F04DBC5-E365-4748-BA42-4287A674B337}" srcOrd="2" destOrd="0" presId="urn:microsoft.com/office/officeart/2018/2/layout/IconLabelList"/>
    <dgm:cxn modelId="{40DA9800-7CED-4D0E-9DA5-ED36B227EC06}" type="presParOf" srcId="{DDE6E986-9778-4604-BCB8-E2053FCDE52F}" destId="{5DD654F5-F445-4978-B952-395F78A70E88}" srcOrd="5" destOrd="0" presId="urn:microsoft.com/office/officeart/2018/2/layout/IconLabelList"/>
    <dgm:cxn modelId="{3704F3CB-CCD6-4BCF-B983-A0E32FA625A6}" type="presParOf" srcId="{DDE6E986-9778-4604-BCB8-E2053FCDE52F}" destId="{0EE682B1-CFDF-4291-B1FB-D5A5B66CE4F1}" srcOrd="6" destOrd="0" presId="urn:microsoft.com/office/officeart/2018/2/layout/IconLabelList"/>
    <dgm:cxn modelId="{82D01FDD-EFF3-4476-961F-A0C4B26027B5}" type="presParOf" srcId="{0EE682B1-CFDF-4291-B1FB-D5A5B66CE4F1}" destId="{C3005EA5-20A0-42DF-92C3-0DA1EB561359}" srcOrd="0" destOrd="0" presId="urn:microsoft.com/office/officeart/2018/2/layout/IconLabelList"/>
    <dgm:cxn modelId="{A2E28940-DFCA-4941-97A6-551DDD7D8F13}" type="presParOf" srcId="{0EE682B1-CFDF-4291-B1FB-D5A5B66CE4F1}" destId="{65E92BC3-8613-4542-9B4A-D4C42F672C94}" srcOrd="1" destOrd="0" presId="urn:microsoft.com/office/officeart/2018/2/layout/IconLabelList"/>
    <dgm:cxn modelId="{67EC1643-64C0-41B5-ACC5-7E3A420C3DE6}" type="presParOf" srcId="{0EE682B1-CFDF-4291-B1FB-D5A5B66CE4F1}" destId="{B45EABFA-36CF-4823-A0C7-533590B60E9F}" srcOrd="2" destOrd="0" presId="urn:microsoft.com/office/officeart/2018/2/layout/IconLabelList"/>
    <dgm:cxn modelId="{DCE710FA-639B-453D-BA8F-5D261A6A0181}" type="presParOf" srcId="{DDE6E986-9778-4604-BCB8-E2053FCDE52F}" destId="{78AA2F15-B651-42FC-BE8B-3DB957F7ADF6}" srcOrd="7" destOrd="0" presId="urn:microsoft.com/office/officeart/2018/2/layout/IconLabelList"/>
    <dgm:cxn modelId="{A8DD0B68-39EC-4C16-A96F-16BF3BC10641}" type="presParOf" srcId="{DDE6E986-9778-4604-BCB8-E2053FCDE52F}" destId="{3F9B06F3-FC64-4892-9109-F4C571A382E3}" srcOrd="8" destOrd="0" presId="urn:microsoft.com/office/officeart/2018/2/layout/IconLabelList"/>
    <dgm:cxn modelId="{C9839BEE-5132-4406-B88F-A80AC3E25AD2}" type="presParOf" srcId="{3F9B06F3-FC64-4892-9109-F4C571A382E3}" destId="{623F0863-A6B6-4388-A00E-A637DABA846C}" srcOrd="0" destOrd="0" presId="urn:microsoft.com/office/officeart/2018/2/layout/IconLabelList"/>
    <dgm:cxn modelId="{57A18CDE-1D64-4975-812B-115A40A217F5}" type="presParOf" srcId="{3F9B06F3-FC64-4892-9109-F4C571A382E3}" destId="{B6B13C63-D326-47C0-8E3D-CB1A3510546C}" srcOrd="1" destOrd="0" presId="urn:microsoft.com/office/officeart/2018/2/layout/IconLabelList"/>
    <dgm:cxn modelId="{4B0302A5-D1A5-40CF-AA9B-BDF467D177D1}" type="presParOf" srcId="{3F9B06F3-FC64-4892-9109-F4C571A382E3}" destId="{9A4E5CBF-179E-4368-8561-2037A55DA38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CFACED-7683-4BE7-A67E-AF8A8CC03051}">
      <dsp:nvSpPr>
        <dsp:cNvPr id="0" name=""/>
        <dsp:cNvSpPr/>
      </dsp:nvSpPr>
      <dsp:spPr>
        <a:xfrm>
          <a:off x="662525" y="1455"/>
          <a:ext cx="1740476" cy="104428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Stagiaire : Boueke Omer Bokasaa</a:t>
          </a:r>
        </a:p>
      </dsp:txBody>
      <dsp:txXfrm>
        <a:off x="662525" y="1455"/>
        <a:ext cx="1740476" cy="1044285"/>
      </dsp:txXfrm>
    </dsp:sp>
    <dsp:sp modelId="{DE403BDC-49F1-47E6-B36E-F31F257F669B}">
      <dsp:nvSpPr>
        <dsp:cNvPr id="0" name=""/>
        <dsp:cNvSpPr/>
      </dsp:nvSpPr>
      <dsp:spPr>
        <a:xfrm>
          <a:off x="2577049" y="1455"/>
          <a:ext cx="1740476" cy="104428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Université de Perpignan</a:t>
          </a:r>
        </a:p>
      </dsp:txBody>
      <dsp:txXfrm>
        <a:off x="2577049" y="1455"/>
        <a:ext cx="1740476" cy="1044285"/>
      </dsp:txXfrm>
    </dsp:sp>
    <dsp:sp modelId="{911038D7-87D5-454A-973C-3AD9261E92BB}">
      <dsp:nvSpPr>
        <dsp:cNvPr id="0" name=""/>
        <dsp:cNvSpPr/>
      </dsp:nvSpPr>
      <dsp:spPr>
        <a:xfrm>
          <a:off x="4491573" y="1455"/>
          <a:ext cx="1740476" cy="104428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Département d’Informatique</a:t>
          </a:r>
        </a:p>
      </dsp:txBody>
      <dsp:txXfrm>
        <a:off x="4491573" y="1455"/>
        <a:ext cx="1740476" cy="1044285"/>
      </dsp:txXfrm>
    </dsp:sp>
    <dsp:sp modelId="{F4CEC5DE-44EF-4910-B225-156F9559E93C}">
      <dsp:nvSpPr>
        <dsp:cNvPr id="0" name=""/>
        <dsp:cNvSpPr/>
      </dsp:nvSpPr>
      <dsp:spPr>
        <a:xfrm>
          <a:off x="662525" y="1219789"/>
          <a:ext cx="1740476" cy="104428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Encadrant : M. David DEFOUR</a:t>
          </a:r>
        </a:p>
      </dsp:txBody>
      <dsp:txXfrm>
        <a:off x="662525" y="1219789"/>
        <a:ext cx="1740476" cy="1044285"/>
      </dsp:txXfrm>
    </dsp:sp>
    <dsp:sp modelId="{4CB7AAE4-778E-4328-B64C-65F04103065C}">
      <dsp:nvSpPr>
        <dsp:cNvPr id="0" name=""/>
        <dsp:cNvSpPr/>
      </dsp:nvSpPr>
      <dsp:spPr>
        <a:xfrm>
          <a:off x="2577049" y="1219789"/>
          <a:ext cx="1740476" cy="104428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Professeur d’informatique à l’Université de Perpignan</a:t>
          </a:r>
        </a:p>
      </dsp:txBody>
      <dsp:txXfrm>
        <a:off x="2577049" y="1219789"/>
        <a:ext cx="1740476" cy="1044285"/>
      </dsp:txXfrm>
    </dsp:sp>
    <dsp:sp modelId="{7F08E52A-EEA1-4882-B961-7E3EAF8B8405}">
      <dsp:nvSpPr>
        <dsp:cNvPr id="0" name=""/>
        <dsp:cNvSpPr/>
      </dsp:nvSpPr>
      <dsp:spPr>
        <a:xfrm>
          <a:off x="4491573" y="1219789"/>
          <a:ext cx="1740476" cy="104428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Vice-président chargé de la stratégie numérique et de l’intelligence artificielle</a:t>
          </a:r>
        </a:p>
      </dsp:txBody>
      <dsp:txXfrm>
        <a:off x="4491573" y="1219789"/>
        <a:ext cx="1740476" cy="1044285"/>
      </dsp:txXfrm>
    </dsp:sp>
    <dsp:sp modelId="{690F6F94-E82C-4B56-82C2-B792FC1AD2B5}">
      <dsp:nvSpPr>
        <dsp:cNvPr id="0" name=""/>
        <dsp:cNvSpPr/>
      </dsp:nvSpPr>
      <dsp:spPr>
        <a:xfrm>
          <a:off x="2577049" y="2438122"/>
          <a:ext cx="1740476" cy="104428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Stage </a:t>
          </a:r>
          <a:r>
            <a:rPr lang="en-US" sz="1300" kern="1200" dirty="0" err="1"/>
            <a:t>réalisé</a:t>
          </a:r>
          <a:r>
            <a:rPr lang="en-US" sz="1300" kern="1200" dirty="0"/>
            <a:t> en 2025</a:t>
          </a:r>
        </a:p>
      </dsp:txBody>
      <dsp:txXfrm>
        <a:off x="2577049" y="2438122"/>
        <a:ext cx="1740476" cy="10442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1D160F-4304-4005-BC69-738ACCBC571A}">
      <dsp:nvSpPr>
        <dsp:cNvPr id="0" name=""/>
        <dsp:cNvSpPr/>
      </dsp:nvSpPr>
      <dsp:spPr>
        <a:xfrm>
          <a:off x="2241532" y="1200437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71087" y="1243579"/>
        <a:ext cx="25774" cy="5154"/>
      </dsp:txXfrm>
    </dsp:sp>
    <dsp:sp modelId="{B6244023-AFE3-483A-9DC3-9E78BFFE12F8}">
      <dsp:nvSpPr>
        <dsp:cNvPr id="0" name=""/>
        <dsp:cNvSpPr/>
      </dsp:nvSpPr>
      <dsp:spPr>
        <a:xfrm>
          <a:off x="2092" y="573785"/>
          <a:ext cx="2241239" cy="134474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Pourquoi la différentiation automatique ?</a:t>
          </a:r>
          <a:endParaRPr lang="en-US" sz="1500" kern="1200"/>
        </a:p>
      </dsp:txBody>
      <dsp:txXfrm>
        <a:off x="2092" y="573785"/>
        <a:ext cx="2241239" cy="1344743"/>
      </dsp:txXfrm>
    </dsp:sp>
    <dsp:sp modelId="{6F222D06-CC2A-4E79-9EF8-A49E7F9560B5}">
      <dsp:nvSpPr>
        <dsp:cNvPr id="0" name=""/>
        <dsp:cNvSpPr/>
      </dsp:nvSpPr>
      <dsp:spPr>
        <a:xfrm>
          <a:off x="4998257" y="1200437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7812" y="1243579"/>
        <a:ext cx="25774" cy="5154"/>
      </dsp:txXfrm>
    </dsp:sp>
    <dsp:sp modelId="{91902BAE-9238-455D-8944-FE1801B80BFF}">
      <dsp:nvSpPr>
        <dsp:cNvPr id="0" name=""/>
        <dsp:cNvSpPr/>
      </dsp:nvSpPr>
      <dsp:spPr>
        <a:xfrm>
          <a:off x="2758817" y="573785"/>
          <a:ext cx="2241239" cy="134474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Calcul exact des dérivées (précision machine)</a:t>
          </a:r>
          <a:endParaRPr lang="en-US" sz="1500" kern="1200"/>
        </a:p>
      </dsp:txBody>
      <dsp:txXfrm>
        <a:off x="2758817" y="573785"/>
        <a:ext cx="2241239" cy="1344743"/>
      </dsp:txXfrm>
    </dsp:sp>
    <dsp:sp modelId="{92D42AE1-DC00-4117-AB53-B6B4EE692B7C}">
      <dsp:nvSpPr>
        <dsp:cNvPr id="0" name=""/>
        <dsp:cNvSpPr/>
      </dsp:nvSpPr>
      <dsp:spPr>
        <a:xfrm>
          <a:off x="7754982" y="1200437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984537" y="1243579"/>
        <a:ext cx="25774" cy="5154"/>
      </dsp:txXfrm>
    </dsp:sp>
    <dsp:sp modelId="{51191F8F-CD2A-45EB-B847-652439DA24F6}">
      <dsp:nvSpPr>
        <dsp:cNvPr id="0" name=""/>
        <dsp:cNvSpPr/>
      </dsp:nvSpPr>
      <dsp:spPr>
        <a:xfrm>
          <a:off x="5515542" y="573785"/>
          <a:ext cx="2241239" cy="134474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Alternative aux méthodes symboliques et numériques (moins d’erreurs)</a:t>
          </a:r>
          <a:endParaRPr lang="en-US" sz="1500" kern="1200"/>
        </a:p>
      </dsp:txBody>
      <dsp:txXfrm>
        <a:off x="5515542" y="573785"/>
        <a:ext cx="2241239" cy="1344743"/>
      </dsp:txXfrm>
    </dsp:sp>
    <dsp:sp modelId="{C0209A19-1F8D-4D19-A790-7BABF420A733}">
      <dsp:nvSpPr>
        <dsp:cNvPr id="0" name=""/>
        <dsp:cNvSpPr/>
      </dsp:nvSpPr>
      <dsp:spPr>
        <a:xfrm>
          <a:off x="1122712" y="1916729"/>
          <a:ext cx="8270175" cy="484885"/>
        </a:xfrm>
        <a:custGeom>
          <a:avLst/>
          <a:gdLst/>
          <a:ahLst/>
          <a:cxnLst/>
          <a:rect l="0" t="0" r="0" b="0"/>
          <a:pathLst>
            <a:path>
              <a:moveTo>
                <a:pt x="8270175" y="0"/>
              </a:moveTo>
              <a:lnTo>
                <a:pt x="8270175" y="259542"/>
              </a:lnTo>
              <a:lnTo>
                <a:pt x="0" y="259542"/>
              </a:lnTo>
              <a:lnTo>
                <a:pt x="0" y="484885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50644" y="2156594"/>
        <a:ext cx="414311" cy="5154"/>
      </dsp:txXfrm>
    </dsp:sp>
    <dsp:sp modelId="{E43603ED-3B20-44A8-A949-4C678E14B8F8}">
      <dsp:nvSpPr>
        <dsp:cNvPr id="0" name=""/>
        <dsp:cNvSpPr/>
      </dsp:nvSpPr>
      <dsp:spPr>
        <a:xfrm>
          <a:off x="8272267" y="573785"/>
          <a:ext cx="2241239" cy="134474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Essentielle pour l'entraînement des réseaux de neurones</a:t>
          </a:r>
          <a:endParaRPr lang="en-US" sz="1500" kern="1200"/>
        </a:p>
      </dsp:txBody>
      <dsp:txXfrm>
        <a:off x="8272267" y="573785"/>
        <a:ext cx="2241239" cy="1344743"/>
      </dsp:txXfrm>
    </dsp:sp>
    <dsp:sp modelId="{6D4EA10B-F2C3-4FFF-B91E-D22F88EAB4C3}">
      <dsp:nvSpPr>
        <dsp:cNvPr id="0" name=""/>
        <dsp:cNvSpPr/>
      </dsp:nvSpPr>
      <dsp:spPr>
        <a:xfrm>
          <a:off x="2241532" y="3060666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71087" y="3103809"/>
        <a:ext cx="25774" cy="5154"/>
      </dsp:txXfrm>
    </dsp:sp>
    <dsp:sp modelId="{909F6172-DED2-4BA4-8FF1-976C2624B97D}">
      <dsp:nvSpPr>
        <dsp:cNvPr id="0" name=""/>
        <dsp:cNvSpPr/>
      </dsp:nvSpPr>
      <dsp:spPr>
        <a:xfrm>
          <a:off x="2092" y="2434014"/>
          <a:ext cx="2241239" cy="134474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Utilisée dans les frameworks modernes (PyTorch, TensorFlow, JAX)</a:t>
          </a:r>
          <a:endParaRPr lang="en-US" sz="1500" kern="1200" dirty="0"/>
        </a:p>
      </dsp:txBody>
      <dsp:txXfrm>
        <a:off x="2092" y="2434014"/>
        <a:ext cx="2241239" cy="1344743"/>
      </dsp:txXfrm>
    </dsp:sp>
    <dsp:sp modelId="{65D0730F-DE9E-4C4C-A8D3-4490B510148A}">
      <dsp:nvSpPr>
        <dsp:cNvPr id="0" name=""/>
        <dsp:cNvSpPr/>
      </dsp:nvSpPr>
      <dsp:spPr>
        <a:xfrm>
          <a:off x="4998257" y="3060666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5227812" y="3103809"/>
        <a:ext cx="25774" cy="5154"/>
      </dsp:txXfrm>
    </dsp:sp>
    <dsp:sp modelId="{D267781B-4153-45D1-893C-A507182CB749}">
      <dsp:nvSpPr>
        <dsp:cNvPr id="0" name=""/>
        <dsp:cNvSpPr/>
      </dsp:nvSpPr>
      <dsp:spPr>
        <a:xfrm>
          <a:off x="2758817" y="2434014"/>
          <a:ext cx="2241239" cy="134474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Limites des méthodes classiques :</a:t>
          </a:r>
          <a:endParaRPr lang="en-US" sz="1500" kern="1200" dirty="0"/>
        </a:p>
      </dsp:txBody>
      <dsp:txXfrm>
        <a:off x="2758817" y="2434014"/>
        <a:ext cx="2241239" cy="1344743"/>
      </dsp:txXfrm>
    </dsp:sp>
    <dsp:sp modelId="{85A4AC94-70F8-41C0-BDA1-B6100DF726EB}">
      <dsp:nvSpPr>
        <dsp:cNvPr id="0" name=""/>
        <dsp:cNvSpPr/>
      </dsp:nvSpPr>
      <dsp:spPr>
        <a:xfrm>
          <a:off x="7754982" y="3060666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984537" y="3103809"/>
        <a:ext cx="25774" cy="5154"/>
      </dsp:txXfrm>
    </dsp:sp>
    <dsp:sp modelId="{A187D90A-5A9F-4B0C-9D8F-155EF3D54777}">
      <dsp:nvSpPr>
        <dsp:cNvPr id="0" name=""/>
        <dsp:cNvSpPr/>
      </dsp:nvSpPr>
      <dsp:spPr>
        <a:xfrm>
          <a:off x="5515542" y="2434014"/>
          <a:ext cx="2241239" cy="134474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Symbolique : expressions complexes, difficile à gérer</a:t>
          </a:r>
          <a:endParaRPr lang="en-US" sz="1500" kern="1200" dirty="0"/>
        </a:p>
      </dsp:txBody>
      <dsp:txXfrm>
        <a:off x="5515542" y="2434014"/>
        <a:ext cx="2241239" cy="1344743"/>
      </dsp:txXfrm>
    </dsp:sp>
    <dsp:sp modelId="{DFBCADA0-98A8-465E-B81F-C43CAFE54D07}">
      <dsp:nvSpPr>
        <dsp:cNvPr id="0" name=""/>
        <dsp:cNvSpPr/>
      </dsp:nvSpPr>
      <dsp:spPr>
        <a:xfrm>
          <a:off x="8272267" y="2434014"/>
          <a:ext cx="2241239" cy="134474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Numérique : erreurs d’approximation</a:t>
          </a:r>
          <a:endParaRPr lang="en-US" sz="1500" kern="1200"/>
        </a:p>
      </dsp:txBody>
      <dsp:txXfrm>
        <a:off x="8272267" y="2434014"/>
        <a:ext cx="2241239" cy="13447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E0423-FD47-4A4E-BAE6-CFC44EC2890A}">
      <dsp:nvSpPr>
        <dsp:cNvPr id="0" name=""/>
        <dsp:cNvSpPr/>
      </dsp:nvSpPr>
      <dsp:spPr>
        <a:xfrm>
          <a:off x="828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F9E111-5576-4DB4-8269-D093A5AA078B}">
      <dsp:nvSpPr>
        <dsp:cNvPr id="0" name=""/>
        <dsp:cNvSpPr/>
      </dsp:nvSpPr>
      <dsp:spPr>
        <a:xfrm>
          <a:off x="333914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Étudier les approches de différentiation automatique</a:t>
          </a:r>
          <a:endParaRPr lang="en-US" sz="1500" kern="1200"/>
        </a:p>
      </dsp:txBody>
      <dsp:txXfrm>
        <a:off x="333914" y="2276522"/>
        <a:ext cx="1800000" cy="720000"/>
      </dsp:txXfrm>
    </dsp:sp>
    <dsp:sp modelId="{3E7ECEAD-F661-40C7-A389-800803E76788}">
      <dsp:nvSpPr>
        <dsp:cNvPr id="0" name=""/>
        <dsp:cNvSpPr/>
      </dsp:nvSpPr>
      <dsp:spPr>
        <a:xfrm>
          <a:off x="2943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D331C6-9A5F-442E-B5E3-94DAB3A795A1}">
      <dsp:nvSpPr>
        <dsp:cNvPr id="0" name=""/>
        <dsp:cNvSpPr/>
      </dsp:nvSpPr>
      <dsp:spPr>
        <a:xfrm>
          <a:off x="2448914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Implémenter les modes </a:t>
          </a:r>
          <a:r>
            <a:rPr lang="fr-FR" sz="1500" b="1" kern="1200" dirty="0"/>
            <a:t>forward</a:t>
          </a:r>
          <a:r>
            <a:rPr lang="fr-FR" sz="1500" kern="1200" dirty="0"/>
            <a:t> et </a:t>
          </a:r>
          <a:r>
            <a:rPr lang="fr-FR" sz="1500" b="1" kern="1200" dirty="0"/>
            <a:t>backward</a:t>
          </a:r>
          <a:endParaRPr lang="en-US" sz="1500" kern="1200" dirty="0"/>
        </a:p>
      </dsp:txBody>
      <dsp:txXfrm>
        <a:off x="2448914" y="2276522"/>
        <a:ext cx="1800000" cy="720000"/>
      </dsp:txXfrm>
    </dsp:sp>
    <dsp:sp modelId="{1948467B-ED5D-4D47-8076-D6A1ECF14B9F}">
      <dsp:nvSpPr>
        <dsp:cNvPr id="0" name=""/>
        <dsp:cNvSpPr/>
      </dsp:nvSpPr>
      <dsp:spPr>
        <a:xfrm>
          <a:off x="5058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04DBC5-E365-4748-BA42-4287A674B337}">
      <dsp:nvSpPr>
        <dsp:cNvPr id="0" name=""/>
        <dsp:cNvSpPr/>
      </dsp:nvSpPr>
      <dsp:spPr>
        <a:xfrm>
          <a:off x="4563914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Concevoir un </a:t>
          </a:r>
          <a:r>
            <a:rPr lang="fr-FR" sz="1500" b="1" kern="1200"/>
            <a:t>module Python modulaire</a:t>
          </a:r>
          <a:endParaRPr lang="en-US" sz="1500" kern="1200"/>
        </a:p>
      </dsp:txBody>
      <dsp:txXfrm>
        <a:off x="4563914" y="2276522"/>
        <a:ext cx="1800000" cy="720000"/>
      </dsp:txXfrm>
    </dsp:sp>
    <dsp:sp modelId="{C3005EA5-20A0-42DF-92C3-0DA1EB561359}">
      <dsp:nvSpPr>
        <dsp:cNvPr id="0" name=""/>
        <dsp:cNvSpPr/>
      </dsp:nvSpPr>
      <dsp:spPr>
        <a:xfrm>
          <a:off x="7173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5EABFA-36CF-4823-A0C7-533590B60E9F}">
      <dsp:nvSpPr>
        <dsp:cNvPr id="0" name=""/>
        <dsp:cNvSpPr/>
      </dsp:nvSpPr>
      <dsp:spPr>
        <a:xfrm>
          <a:off x="6678914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Tester sur fonctions classiques et réseaux de neurones</a:t>
          </a:r>
          <a:endParaRPr lang="en-US" sz="1500" kern="1200"/>
        </a:p>
      </dsp:txBody>
      <dsp:txXfrm>
        <a:off x="6678914" y="2276522"/>
        <a:ext cx="1800000" cy="720000"/>
      </dsp:txXfrm>
    </dsp:sp>
    <dsp:sp modelId="{623F0863-A6B6-4388-A00E-A637DABA846C}">
      <dsp:nvSpPr>
        <dsp:cNvPr id="0" name=""/>
        <dsp:cNvSpPr/>
      </dsp:nvSpPr>
      <dsp:spPr>
        <a:xfrm>
          <a:off x="9288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4E5CBF-179E-4368-8561-2037A55DA38F}">
      <dsp:nvSpPr>
        <dsp:cNvPr id="0" name=""/>
        <dsp:cNvSpPr/>
      </dsp:nvSpPr>
      <dsp:spPr>
        <a:xfrm>
          <a:off x="8793914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Comparer aux outils existants (JAX, PyTorch, TensorFlow)</a:t>
          </a:r>
          <a:endParaRPr lang="en-US" sz="1500" kern="1200" dirty="0"/>
        </a:p>
      </dsp:txBody>
      <dsp:txXfrm>
        <a:off x="8793914" y="2276522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E6F3D4-893F-4153-A76A-C9B6B965E0DD}" type="datetimeFigureOut">
              <a:rPr lang="fr-FR" smtClean="0"/>
              <a:t>25/06/2025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F7A8B-551E-429D-A40E-AA8B98BA74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9312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F7A8B-551E-429D-A40E-AA8B98BA74CA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803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F7A8B-551E-429D-A40E-AA8B98BA74CA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3961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F7A8B-551E-429D-A40E-AA8B98BA74CA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226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F7A8B-551E-429D-A40E-AA8B98BA74CA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6951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F7A8B-551E-429D-A40E-AA8B98BA74CA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6473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987750-83DE-C360-4E49-338BFC10B1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9D40952-E883-36A7-976F-DA8C789221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48CDDE-3B92-0E86-EA84-DDC259B7D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6/25/2025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CB595F-3DDB-9FFA-D6E4-72AA429D5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B3040B-F864-44F7-3E1B-9EC5BAF85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2836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00D7E0-13BB-14D4-71A9-CB646B15B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1A77B19-63E0-3055-0F15-1D1B2A12A2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1724DF1-98ED-638D-4CDF-E6C2C249F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6/25/2025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AC22405-BF17-0DE2-BFF7-FCF172955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648CFC-219D-BB4C-7A35-A1438FDC3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4456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CFCB56E-6F76-2861-CC39-1CBD00A917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F2F9C29-2E80-A046-95C7-96448016B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AD6A278-8CAE-3461-C703-646310085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6/25/2025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5CAE723-032E-F691-48C8-0680E2CC6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3CAC402-9472-4722-CCD5-80F0615C3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4884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D0072D-2B1E-A2A4-32A3-B2A06FE27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A82ED8-1B4D-08EE-DCF0-B780EA7FB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8CF54B8-43F8-FCD6-AFA8-FF8013EAD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6/25/2025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504855-E7DC-092B-FCCC-8E4109120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F661077-1A14-F4E9-0BB0-7C2C56531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4588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9825DC-6803-1E99-A29F-8BC6C6121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4449553-BFD2-C9FC-C815-AE11CFB04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5C8910-5480-AFE8-0433-AE409E063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6/25/2025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6A9899-9AC9-C609-212F-E700BA940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FB643C-2244-EE41-FE65-1497EB1DD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28493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7ADFE1-39D5-74BA-E8A2-DDAE0199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5961FA-3579-F3A3-0663-A45FBC861E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81CA3FD-2A7B-8E1C-CC2D-20B8E788BF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632BA4A-2764-88DD-723F-059416708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6/25/2025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B76CAE9-8DC2-FF5E-E0FB-454E8C07A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3923B6E-A659-60C7-8EC5-D5BA35691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93417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5A49AB-BFAA-7FFC-E34D-CB4001800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41E5AE6-1E3B-1C93-DA93-A40859901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610D696-64AF-AE61-77D8-F2135CD6E9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EDC5F18-3D6E-5EA5-9452-B33C701576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5429CB9-8D4C-328C-CA8B-F9797A6CA5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B70BFA3-D352-522D-5165-6E3FDFBD4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6/25/2025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71079F9-93A1-0081-D9E8-CB0802126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C8EF73A-6315-76DD-73AE-787B333E5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48291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985E9F-F3D7-5686-43BA-A95C2D716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8CB4B3E-2AB2-5574-04EB-F099A38A7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6/25/2025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204688A-5F3E-3668-C73A-A6755DB9E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68CE87F-CC11-31C9-6BEA-1A4B14EDE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95747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F344080-0E8E-4DF6-4682-F3607F205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6/25/2025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03F11EC-BCFF-F4BD-E5F5-E2A9633F0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7401830-2D5E-33F4-3ADC-3221E9478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27928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E16B0E-20CC-ED6A-D59C-A3BEFA668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002AF2-B064-AF2A-3256-9AC8D9D7D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9F6F08C-2DE7-A360-4818-E4057AB763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707838B-BA97-74AC-F071-70B14B469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6/25/2025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69216FD-1938-32C3-D2CC-84664AA16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136646C-12C7-2A9D-CC78-29184546F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3972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DF437F-AE33-E6C6-7452-8C0B2769C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3236572-1294-A36B-4561-0F8953AD71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75D5B0-5A27-FFF6-665B-393D5324CF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365EC57-D989-82F3-7980-C3867F671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6/25/2025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B393020-DBA7-B52F-6A02-BE6FBFFF6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D2F5C5B-180A-E1A0-3B81-75165CBC6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1336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79F158F-3B5A-97EF-AF7A-201812DDD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010C650-C1D2-8920-61BF-63BFE1F7F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50BFF7E-30E4-9F85-AAE7-A572AC05BA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1BA835-12AC-4E8F-955A-EA3F4DE2791F}" type="datetime1">
              <a:rPr lang="en-US" smtClean="0"/>
              <a:t>6/25/2025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60F9E3B-6B3A-5B89-ADD7-81D0EFE958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54025B-49CF-2156-1CA9-464AC662AF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E7843D-FF13-4365-9478-9625B70A27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322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070" r:id="rId3"/>
    <p:sldLayoutId id="2147484071" r:id="rId4"/>
    <p:sldLayoutId id="2147484072" r:id="rId5"/>
    <p:sldLayoutId id="2147484073" r:id="rId6"/>
    <p:sldLayoutId id="2147484074" r:id="rId7"/>
    <p:sldLayoutId id="2147484075" r:id="rId8"/>
    <p:sldLayoutId id="2147484076" r:id="rId9"/>
    <p:sldLayoutId id="2147484077" r:id="rId10"/>
    <p:sldLayoutId id="214748407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jpg"/><Relationship Id="rId9" Type="http://schemas.microsoft.com/office/2007/relationships/diagramDrawing" Target="../diagrams/drawin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F_F07338B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extractor.com/2019/07/19/four-tenets-for-effective-metrics-design/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defRPr sz="3200" b="1"/>
            </a:pPr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Deep Learning : Module de Différenciation Automatique en Python</a:t>
            </a:r>
          </a:p>
        </p:txBody>
      </p:sp>
      <p:pic>
        <p:nvPicPr>
          <p:cNvPr id="33" name="Image 32" descr="Une image contenant capture d’écran, cercle, Graphique, diagramme&#10;&#10;Le contenu généré par l’IA peut être incorrect.">
            <a:extLst>
              <a:ext uri="{FF2B5EF4-FFF2-40B4-BE49-F238E27FC236}">
                <a16:creationId xmlns:a16="http://schemas.microsoft.com/office/drawing/2014/main" id="{E10A8117-435F-1B71-03A9-5C42678049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483" r="16192" b="-1"/>
          <a:stretch>
            <a:fillRect/>
          </a:stretch>
        </p:blipFill>
        <p:spPr>
          <a:xfrm>
            <a:off x="8156454" y="-7"/>
            <a:ext cx="4035547" cy="4178808"/>
          </a:xfrm>
          <a:custGeom>
            <a:avLst/>
            <a:gdLst/>
            <a:ahLst/>
            <a:cxnLst/>
            <a:rect l="l" t="t" r="r" b="b"/>
            <a:pathLst>
              <a:path w="4035547" h="4178808">
                <a:moveTo>
                  <a:pt x="14988" y="0"/>
                </a:moveTo>
                <a:lnTo>
                  <a:pt x="4035547" y="0"/>
                </a:lnTo>
                <a:lnTo>
                  <a:pt x="4035547" y="4161794"/>
                </a:lnTo>
                <a:lnTo>
                  <a:pt x="3918602" y="4164199"/>
                </a:lnTo>
                <a:cubicBezTo>
                  <a:pt x="3673497" y="4178956"/>
                  <a:pt x="3428120" y="4172295"/>
                  <a:pt x="3183014" y="4175560"/>
                </a:cubicBezTo>
                <a:cubicBezTo>
                  <a:pt x="2855121" y="4180001"/>
                  <a:pt x="2527499" y="4168639"/>
                  <a:pt x="2199742" y="4167595"/>
                </a:cubicBezTo>
                <a:cubicBezTo>
                  <a:pt x="2132562" y="4167334"/>
                  <a:pt x="2065110" y="4170729"/>
                  <a:pt x="1998202" y="4175952"/>
                </a:cubicBezTo>
                <a:cubicBezTo>
                  <a:pt x="1905507" y="4183005"/>
                  <a:pt x="1814033" y="4174124"/>
                  <a:pt x="1722153" y="4165766"/>
                </a:cubicBezTo>
                <a:cubicBezTo>
                  <a:pt x="1611407" y="4155711"/>
                  <a:pt x="1500933" y="4164591"/>
                  <a:pt x="1390867" y="4176214"/>
                </a:cubicBezTo>
                <a:lnTo>
                  <a:pt x="1348076" y="4178808"/>
                </a:lnTo>
                <a:lnTo>
                  <a:pt x="597587" y="4178808"/>
                </a:lnTo>
                <a:lnTo>
                  <a:pt x="507890" y="4175773"/>
                </a:lnTo>
                <a:cubicBezTo>
                  <a:pt x="403218" y="4174810"/>
                  <a:pt x="298546" y="4175691"/>
                  <a:pt x="193840" y="4176214"/>
                </a:cubicBezTo>
                <a:lnTo>
                  <a:pt x="2757" y="4175742"/>
                </a:lnTo>
                <a:lnTo>
                  <a:pt x="2810" y="4034870"/>
                </a:lnTo>
                <a:cubicBezTo>
                  <a:pt x="5629" y="3979851"/>
                  <a:pt x="10539" y="3924896"/>
                  <a:pt x="15416" y="3870068"/>
                </a:cubicBezTo>
                <a:cubicBezTo>
                  <a:pt x="23018" y="3799731"/>
                  <a:pt x="25045" y="3728899"/>
                  <a:pt x="21498" y="3658244"/>
                </a:cubicBezTo>
                <a:cubicBezTo>
                  <a:pt x="17063" y="3602147"/>
                  <a:pt x="10095" y="3546050"/>
                  <a:pt x="8828" y="3489953"/>
                </a:cubicBezTo>
                <a:cubicBezTo>
                  <a:pt x="6548" y="3389688"/>
                  <a:pt x="7434" y="3289424"/>
                  <a:pt x="13262" y="3189160"/>
                </a:cubicBezTo>
                <a:cubicBezTo>
                  <a:pt x="16176" y="3138901"/>
                  <a:pt x="20864" y="3089150"/>
                  <a:pt x="22891" y="3038510"/>
                </a:cubicBezTo>
                <a:cubicBezTo>
                  <a:pt x="24918" y="2987870"/>
                  <a:pt x="28973" y="2936723"/>
                  <a:pt x="17444" y="2887098"/>
                </a:cubicBezTo>
                <a:cubicBezTo>
                  <a:pt x="-2068" y="2802699"/>
                  <a:pt x="12249" y="2718680"/>
                  <a:pt x="16430" y="2634534"/>
                </a:cubicBezTo>
                <a:cubicBezTo>
                  <a:pt x="18964" y="2582244"/>
                  <a:pt x="34168" y="2528685"/>
                  <a:pt x="20738" y="2477919"/>
                </a:cubicBezTo>
                <a:cubicBezTo>
                  <a:pt x="-421" y="2398342"/>
                  <a:pt x="13389" y="2320415"/>
                  <a:pt x="20738" y="2242107"/>
                </a:cubicBezTo>
                <a:cubicBezTo>
                  <a:pt x="29213" y="2168001"/>
                  <a:pt x="27718" y="2093082"/>
                  <a:pt x="16303" y="2019369"/>
                </a:cubicBezTo>
                <a:cubicBezTo>
                  <a:pt x="1986" y="1946239"/>
                  <a:pt x="1986" y="1871028"/>
                  <a:pt x="16303" y="1797899"/>
                </a:cubicBezTo>
                <a:cubicBezTo>
                  <a:pt x="28162" y="1737537"/>
                  <a:pt x="29530" y="1675589"/>
                  <a:pt x="20357" y="1614758"/>
                </a:cubicBezTo>
                <a:cubicBezTo>
                  <a:pt x="14149" y="1571226"/>
                  <a:pt x="3000" y="1527947"/>
                  <a:pt x="1480" y="1484415"/>
                </a:cubicBezTo>
                <a:cubicBezTo>
                  <a:pt x="-1662" y="1393377"/>
                  <a:pt x="200" y="1302238"/>
                  <a:pt x="7055" y="1211417"/>
                </a:cubicBezTo>
                <a:cubicBezTo>
                  <a:pt x="15036" y="1107980"/>
                  <a:pt x="30366" y="1004923"/>
                  <a:pt x="19724" y="900725"/>
                </a:cubicBezTo>
                <a:cubicBezTo>
                  <a:pt x="16050" y="864934"/>
                  <a:pt x="8575" y="829270"/>
                  <a:pt x="7815" y="793353"/>
                </a:cubicBezTo>
                <a:cubicBezTo>
                  <a:pt x="6168" y="726087"/>
                  <a:pt x="5407" y="659710"/>
                  <a:pt x="9208" y="590286"/>
                </a:cubicBezTo>
                <a:cubicBezTo>
                  <a:pt x="13009" y="520863"/>
                  <a:pt x="27452" y="450424"/>
                  <a:pt x="17697" y="382270"/>
                </a:cubicBezTo>
                <a:cubicBezTo>
                  <a:pt x="7941" y="314115"/>
                  <a:pt x="14276" y="247103"/>
                  <a:pt x="20611" y="180218"/>
                </a:cubicBezTo>
                <a:cubicBezTo>
                  <a:pt x="23652" y="148426"/>
                  <a:pt x="25711" y="116982"/>
                  <a:pt x="25156" y="85665"/>
                </a:cubicBezTo>
                <a:close/>
              </a:path>
            </a:pathLst>
          </a:custGeom>
        </p:spPr>
      </p:pic>
      <p:pic>
        <p:nvPicPr>
          <p:cNvPr id="13" name="Image 12" descr="Une image contenant texte, Police, conception, capture d’écran">
            <a:extLst>
              <a:ext uri="{FF2B5EF4-FFF2-40B4-BE49-F238E27FC236}">
                <a16:creationId xmlns:a16="http://schemas.microsoft.com/office/drawing/2014/main" id="{4ADFC147-B635-D25A-EE79-15F53EB694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6419" b="3"/>
          <a:stretch>
            <a:fillRect/>
          </a:stretch>
        </p:blipFill>
        <p:spPr>
          <a:xfrm>
            <a:off x="8144356" y="4267201"/>
            <a:ext cx="4047645" cy="2590808"/>
          </a:xfrm>
          <a:custGeom>
            <a:avLst/>
            <a:gdLst/>
            <a:ahLst/>
            <a:cxnLst/>
            <a:rect l="l" t="t" r="r" b="b"/>
            <a:pathLst>
              <a:path w="4047645" h="2495811">
                <a:moveTo>
                  <a:pt x="2441891" y="4"/>
                </a:moveTo>
                <a:cubicBezTo>
                  <a:pt x="2489381" y="-78"/>
                  <a:pt x="2536882" y="1163"/>
                  <a:pt x="2584383" y="4428"/>
                </a:cubicBezTo>
                <a:cubicBezTo>
                  <a:pt x="2744314" y="17813"/>
                  <a:pt x="2904989" y="21079"/>
                  <a:pt x="3065367" y="14222"/>
                </a:cubicBezTo>
                <a:cubicBezTo>
                  <a:pt x="3194244" y="5694"/>
                  <a:pt x="3323514" y="4206"/>
                  <a:pt x="3452568" y="9782"/>
                </a:cubicBezTo>
                <a:cubicBezTo>
                  <a:pt x="3572813" y="16442"/>
                  <a:pt x="3693059" y="23233"/>
                  <a:pt x="3813712" y="19315"/>
                </a:cubicBezTo>
                <a:cubicBezTo>
                  <a:pt x="3861755" y="17748"/>
                  <a:pt x="3909121" y="15789"/>
                  <a:pt x="3956758" y="13177"/>
                </a:cubicBezTo>
                <a:lnTo>
                  <a:pt x="4047645" y="9696"/>
                </a:lnTo>
                <a:lnTo>
                  <a:pt x="4047645" y="2495811"/>
                </a:lnTo>
                <a:lnTo>
                  <a:pt x="28177" y="2495811"/>
                </a:lnTo>
                <a:lnTo>
                  <a:pt x="28782" y="2485852"/>
                </a:lnTo>
                <a:cubicBezTo>
                  <a:pt x="31911" y="2365446"/>
                  <a:pt x="35027" y="2245002"/>
                  <a:pt x="38157" y="2124521"/>
                </a:cubicBezTo>
                <a:cubicBezTo>
                  <a:pt x="38284" y="2119444"/>
                  <a:pt x="39171" y="2114494"/>
                  <a:pt x="39171" y="2109417"/>
                </a:cubicBezTo>
                <a:cubicBezTo>
                  <a:pt x="48166" y="1995573"/>
                  <a:pt x="53107" y="1881729"/>
                  <a:pt x="18899" y="1770550"/>
                </a:cubicBezTo>
                <a:cubicBezTo>
                  <a:pt x="15871" y="1760104"/>
                  <a:pt x="14262" y="1749304"/>
                  <a:pt x="14084" y="1738440"/>
                </a:cubicBezTo>
                <a:cubicBezTo>
                  <a:pt x="12413" y="1641514"/>
                  <a:pt x="16644" y="1544587"/>
                  <a:pt x="26754" y="1448181"/>
                </a:cubicBezTo>
                <a:cubicBezTo>
                  <a:pt x="31949" y="1389038"/>
                  <a:pt x="26754" y="1329006"/>
                  <a:pt x="43478" y="1270498"/>
                </a:cubicBezTo>
                <a:cubicBezTo>
                  <a:pt x="50864" y="1241421"/>
                  <a:pt x="55109" y="1211634"/>
                  <a:pt x="56147" y="1181656"/>
                </a:cubicBezTo>
                <a:cubicBezTo>
                  <a:pt x="59948" y="1109060"/>
                  <a:pt x="38537" y="1040779"/>
                  <a:pt x="18139" y="972244"/>
                </a:cubicBezTo>
                <a:cubicBezTo>
                  <a:pt x="7370" y="935945"/>
                  <a:pt x="-5426" y="898886"/>
                  <a:pt x="2429" y="860811"/>
                </a:cubicBezTo>
                <a:cubicBezTo>
                  <a:pt x="16707" y="802251"/>
                  <a:pt x="24854" y="742359"/>
                  <a:pt x="26754" y="682112"/>
                </a:cubicBezTo>
                <a:cubicBezTo>
                  <a:pt x="26754" y="639468"/>
                  <a:pt x="16365" y="597712"/>
                  <a:pt x="20039" y="555195"/>
                </a:cubicBezTo>
                <a:cubicBezTo>
                  <a:pt x="28211" y="472712"/>
                  <a:pt x="30238" y="389734"/>
                  <a:pt x="26121" y="306946"/>
                </a:cubicBezTo>
                <a:cubicBezTo>
                  <a:pt x="26095" y="273846"/>
                  <a:pt x="29846" y="240848"/>
                  <a:pt x="37270" y="208585"/>
                </a:cubicBezTo>
                <a:cubicBezTo>
                  <a:pt x="46506" y="151651"/>
                  <a:pt x="48419" y="93777"/>
                  <a:pt x="42971" y="36360"/>
                </a:cubicBezTo>
                <a:lnTo>
                  <a:pt x="38853" y="8429"/>
                </a:lnTo>
                <a:lnTo>
                  <a:pt x="56649" y="7824"/>
                </a:lnTo>
                <a:cubicBezTo>
                  <a:pt x="210497" y="-156"/>
                  <a:pt x="364754" y="3162"/>
                  <a:pt x="518087" y="17748"/>
                </a:cubicBezTo>
                <a:cubicBezTo>
                  <a:pt x="626567" y="25440"/>
                  <a:pt x="735534" y="24213"/>
                  <a:pt x="843809" y="14092"/>
                </a:cubicBezTo>
                <a:cubicBezTo>
                  <a:pt x="1042499" y="-1711"/>
                  <a:pt x="1240782" y="10958"/>
                  <a:pt x="1439065" y="21666"/>
                </a:cubicBezTo>
                <a:cubicBezTo>
                  <a:pt x="1631105" y="32113"/>
                  <a:pt x="1823010" y="24408"/>
                  <a:pt x="2015050" y="17487"/>
                </a:cubicBezTo>
                <a:cubicBezTo>
                  <a:pt x="2157045" y="12394"/>
                  <a:pt x="2299420" y="249"/>
                  <a:pt x="2441891" y="4"/>
                </a:cubicBezTo>
                <a:close/>
              </a:path>
            </a:pathLst>
          </a:custGeom>
        </p:spPr>
      </p:pic>
      <p:graphicFrame>
        <p:nvGraphicFramePr>
          <p:cNvPr id="43" name="TextBox 3">
            <a:extLst>
              <a:ext uri="{FF2B5EF4-FFF2-40B4-BE49-F238E27FC236}">
                <a16:creationId xmlns:a16="http://schemas.microsoft.com/office/drawing/2014/main" id="{FEAA1C72-AED7-7D19-3D6B-2EB0384D31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8943598"/>
              </p:ext>
            </p:extLst>
          </p:nvPr>
        </p:nvGraphicFramePr>
        <p:xfrm>
          <a:off x="640080" y="2706624"/>
          <a:ext cx="6894576" cy="3483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2B753F8-5FFD-A3E9-2A26-618CF0324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Scalene( Mésure CPU, Mémoire, GPU)</a:t>
            </a:r>
          </a:p>
        </p:txBody>
      </p:sp>
      <p:pic>
        <p:nvPicPr>
          <p:cNvPr id="5" name="Espace réservé du contenu 4" descr="Une image contenant texte, capture d’écran, ligne, Police&#10;&#10;Le contenu généré par l’IA peut être incorrect.">
            <a:extLst>
              <a:ext uri="{FF2B5EF4-FFF2-40B4-BE49-F238E27FC236}">
                <a16:creationId xmlns:a16="http://schemas.microsoft.com/office/drawing/2014/main" id="{07F950DD-1E5D-214E-2D07-294C25777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" y="1966293"/>
            <a:ext cx="12191996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49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BE7331A-0643-1FF3-5C2D-6672A7CB0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rgbClr val="FFFFFF"/>
                </a:solidFill>
              </a:rPr>
              <a:t>Profiling/ Mode Forward</a:t>
            </a:r>
          </a:p>
        </p:txBody>
      </p:sp>
      <p:pic>
        <p:nvPicPr>
          <p:cNvPr id="5" name="Espace réservé du contenu 4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47ACF506-67DB-F23A-3353-A7ED9A261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22745"/>
            <a:ext cx="12191995" cy="5086665"/>
          </a:xfrm>
        </p:spPr>
      </p:pic>
    </p:spTree>
    <p:extLst>
      <p:ext uri="{BB962C8B-B14F-4D97-AF65-F5344CB8AC3E}">
        <p14:creationId xmlns:p14="http://schemas.microsoft.com/office/powerpoint/2010/main" val="2097330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296903E-4717-0B61-E625-79E2C0D72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FR" sz="4000" dirty="0" err="1">
                <a:solidFill>
                  <a:srgbClr val="FFFFFF"/>
                </a:solidFill>
              </a:rPr>
              <a:t>Scalene</a:t>
            </a:r>
            <a:endParaRPr lang="fr-FR" sz="4000" dirty="0">
              <a:solidFill>
                <a:srgbClr val="FFFFFF"/>
              </a:solidFill>
            </a:endParaRPr>
          </a:p>
        </p:txBody>
      </p:sp>
      <p:pic>
        <p:nvPicPr>
          <p:cNvPr id="5" name="Espace réservé du contenu 4" descr="Une image contenant texte, ligne, Police, Tracé&#10;&#10;Le contenu généré par l’IA peut être incorrect.">
            <a:extLst>
              <a:ext uri="{FF2B5EF4-FFF2-40B4-BE49-F238E27FC236}">
                <a16:creationId xmlns:a16="http://schemas.microsoft.com/office/drawing/2014/main" id="{461561D7-AF82-B5E9-BE80-F98BF3B682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" y="1622745"/>
            <a:ext cx="12191998" cy="5143815"/>
          </a:xfrm>
        </p:spPr>
      </p:pic>
    </p:spTree>
    <p:extLst>
      <p:ext uri="{BB962C8B-B14F-4D97-AF65-F5344CB8AC3E}">
        <p14:creationId xmlns:p14="http://schemas.microsoft.com/office/powerpoint/2010/main" val="577600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55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03958D3-A0F5-6178-5142-30B6F5002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Comparaison</a:t>
            </a:r>
          </a:p>
        </p:txBody>
      </p:sp>
      <p:pic>
        <p:nvPicPr>
          <p:cNvPr id="16" name="Picture 4" descr="Sphères en équilibre">
            <a:extLst>
              <a:ext uri="{FF2B5EF4-FFF2-40B4-BE49-F238E27FC236}">
                <a16:creationId xmlns:a16="http://schemas.microsoft.com/office/drawing/2014/main" id="{625DA0BA-B505-5580-6019-F2F14E60FD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99" r="13897"/>
          <a:stretch>
            <a:fillRect/>
          </a:stretch>
        </p:blipFill>
        <p:spPr>
          <a:xfrm>
            <a:off x="4706713" y="961812"/>
            <a:ext cx="5851972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3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FF419C4-7E43-A3BE-DEFB-A6064677A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dirty="0">
                <a:solidFill>
                  <a:srgbClr val="FFFFFF"/>
                </a:solidFill>
              </a:rPr>
              <a:t>Comparaison Bobodiff / Pytorch pour le calcul des dérivées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5" name="Espace réservé du contenu 4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6F70B605-8E1A-E9FC-9353-28E076108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32225" y="2139255"/>
            <a:ext cx="11327549" cy="410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08299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57ADBDA-4FAF-91BC-5FF5-3E5608AE6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Scalabilité en entrée : Bobodiff vs Pytorch</a:t>
            </a:r>
          </a:p>
        </p:txBody>
      </p:sp>
      <p:pic>
        <p:nvPicPr>
          <p:cNvPr id="5" name="Espace réservé du contenu 4" descr="Une image contenant texte, ligne, capture d’écran, Tracé&#10;&#10;Le contenu généré par l’IA peut être incorrect.">
            <a:extLst>
              <a:ext uri="{FF2B5EF4-FFF2-40B4-BE49-F238E27FC236}">
                <a16:creationId xmlns:a16="http://schemas.microsoft.com/office/drawing/2014/main" id="{8ED44632-7F3C-8A87-8E2C-B0C1188EA1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" y="1655276"/>
            <a:ext cx="12191997" cy="520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00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6957F90-B70B-FDB3-73DA-2C16A1EB3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Suite</a:t>
            </a:r>
          </a:p>
        </p:txBody>
      </p:sp>
      <p:pic>
        <p:nvPicPr>
          <p:cNvPr id="5" name="Espace réservé du contenu 4" descr="Une image contenant texte, ligne, Tracé, diagramme&#10;&#10;Le contenu généré par l’IA peut être incorrect.">
            <a:extLst>
              <a:ext uri="{FF2B5EF4-FFF2-40B4-BE49-F238E27FC236}">
                <a16:creationId xmlns:a16="http://schemas.microsoft.com/office/drawing/2014/main" id="{85082F7C-8D24-14F7-56C8-1BF490A27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" y="1655276"/>
            <a:ext cx="12192002" cy="509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73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ABC4B06-E104-68F3-4AA5-847D36ECD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Applications en Deep Learning</a:t>
            </a:r>
          </a:p>
        </p:txBody>
      </p:sp>
      <p:pic>
        <p:nvPicPr>
          <p:cNvPr id="9" name="Espace réservé du contenu 8" descr="Une image contenant texte, capture d’écran, Bleu Majorelle, Diode électroluminescente&#10;&#10;Le contenu généré par l’IA peut être incorrect.">
            <a:extLst>
              <a:ext uri="{FF2B5EF4-FFF2-40B4-BE49-F238E27FC236}">
                <a16:creationId xmlns:a16="http://schemas.microsoft.com/office/drawing/2014/main" id="{584CCD8B-4A04-88A1-CDDB-F09DA2C719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747"/>
          <a:stretch>
            <a:fillRect/>
          </a:stretch>
        </p:blipFill>
        <p:spPr>
          <a:xfrm>
            <a:off x="2" y="1576447"/>
            <a:ext cx="6259284" cy="5280567"/>
          </a:xfrm>
          <a:prstGeom prst="rect">
            <a:avLst/>
          </a:prstGeom>
        </p:spPr>
      </p:pic>
      <p:pic>
        <p:nvPicPr>
          <p:cNvPr id="15" name="Espace réservé du contenu 14" descr="Une image contenant capture d’écran, texte, diagramme, Caractère coloré&#10;&#10;Le contenu généré par l’IA peut être incorrect.">
            <a:extLst>
              <a:ext uri="{FF2B5EF4-FFF2-40B4-BE49-F238E27FC236}">
                <a16:creationId xmlns:a16="http://schemas.microsoft.com/office/drawing/2014/main" id="{05ABAE9E-169B-CE46-CCC2-C7CAAD518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59287" y="1576447"/>
            <a:ext cx="5932712" cy="528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531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FD770C2-49BC-42F0-F284-EABA6DE08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Pourquoi faire la Descente de Gradient ?</a:t>
            </a:r>
            <a:b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Modele DALL.E de OpenIA</a:t>
            </a:r>
            <a:endParaRPr lang="en-US" sz="3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Espace réservé du contenu 4" descr="Une image contenant texte, capture d’écran, motif, Caractère coloré&#10;&#10;Le contenu généré par l’IA peut être incorrect.">
            <a:extLst>
              <a:ext uri="{FF2B5EF4-FFF2-40B4-BE49-F238E27FC236}">
                <a16:creationId xmlns:a16="http://schemas.microsoft.com/office/drawing/2014/main" id="{E63E3E29-3CBF-0514-D1C9-909D346C4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0742" y="1"/>
            <a:ext cx="8151258" cy="685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11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A3996CE-9F17-6A4A-D7D7-65DFEC33C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Apres Entrainement </a:t>
            </a:r>
          </a:p>
        </p:txBody>
      </p:sp>
      <p:pic>
        <p:nvPicPr>
          <p:cNvPr id="5" name="Espace réservé du contenu 4" descr="Une image contenant capture d’écran&#10;&#10;Le contenu généré par l’IA peut être incorrect.">
            <a:extLst>
              <a:ext uri="{FF2B5EF4-FFF2-40B4-BE49-F238E27FC236}">
                <a16:creationId xmlns:a16="http://schemas.microsoft.com/office/drawing/2014/main" id="{D0EE7593-0978-B237-E671-AEF78292C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4" y="0"/>
            <a:ext cx="8153396" cy="685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84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Picture 23" descr="Conception abstraite avec lignes et symboles financiers">
            <a:extLst>
              <a:ext uri="{FF2B5EF4-FFF2-40B4-BE49-F238E27FC236}">
                <a16:creationId xmlns:a16="http://schemas.microsoft.com/office/drawing/2014/main" id="{1494A352-F268-CD4F-CFF4-93847F85F6A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5000"/>
          </a:blip>
          <a:srcRect t="10400" b="5014"/>
          <a:stretch>
            <a:fillRect/>
          </a:stretch>
        </p:blipFill>
        <p:spPr>
          <a:xfrm>
            <a:off x="20" y="-9107"/>
            <a:ext cx="1219198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58A0AC8-1EB9-9636-4DB4-AD9C11E8B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fr-FR" sz="3400">
                <a:solidFill>
                  <a:srgbClr val="FFFFFF"/>
                </a:solidFill>
              </a:rPr>
              <a:t>	SOMMAIRE</a:t>
            </a: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F5D55005-BBEC-FA0B-3DE0-78E38AAF9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95794"/>
            <a:ext cx="6906491" cy="608116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FR" sz="2000" dirty="0">
                <a:solidFill>
                  <a:srgbClr val="FFFFFF"/>
                </a:solidFill>
              </a:rPr>
              <a:t>1. Contexte et motivation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FFFFFF"/>
                </a:solidFill>
              </a:rPr>
              <a:t>2. Objectifs du stage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FFFFFF"/>
                </a:solidFill>
              </a:rPr>
              <a:t>3. Introduction à la différentiation automatique:</a:t>
            </a:r>
          </a:p>
          <a:p>
            <a:r>
              <a:rPr lang="fr-FR" sz="2000" dirty="0">
                <a:solidFill>
                  <a:srgbClr val="FFFFFF"/>
                </a:solidFill>
              </a:rPr>
              <a:t>Modes forward et backward</a:t>
            </a:r>
          </a:p>
          <a:p>
            <a:r>
              <a:rPr lang="fr-FR" sz="2000" dirty="0">
                <a:solidFill>
                  <a:srgbClr val="FFFFFF"/>
                </a:solidFill>
              </a:rPr>
              <a:t>Architecture du module Python   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FFFFFF"/>
                </a:solidFill>
              </a:rPr>
              <a:t>4. Benchmark et Performances   </a:t>
            </a:r>
          </a:p>
          <a:p>
            <a:r>
              <a:rPr lang="fr-FR" sz="2000" dirty="0">
                <a:solidFill>
                  <a:srgbClr val="FFFFFF"/>
                </a:solidFill>
              </a:rPr>
              <a:t> Profiling des deux modes</a:t>
            </a:r>
          </a:p>
          <a:p>
            <a:r>
              <a:rPr lang="fr-FR" sz="2000" dirty="0">
                <a:solidFill>
                  <a:srgbClr val="FFFFFF"/>
                </a:solidFill>
              </a:rPr>
              <a:t>Comparaison avec PyTorch 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FFFFFF"/>
                </a:solidFill>
              </a:rPr>
              <a:t>5. Applications</a:t>
            </a:r>
          </a:p>
          <a:p>
            <a:r>
              <a:rPr lang="fr-FR" sz="2000" dirty="0">
                <a:solidFill>
                  <a:srgbClr val="FFFFFF"/>
                </a:solidFill>
              </a:rPr>
              <a:t> Pourquoi faire la descente de gradient</a:t>
            </a:r>
          </a:p>
          <a:p>
            <a:r>
              <a:rPr lang="fr-FR" sz="2000" dirty="0">
                <a:solidFill>
                  <a:srgbClr val="FFFFFF"/>
                </a:solidFill>
              </a:rPr>
              <a:t> Modèle de régression linéaire </a:t>
            </a:r>
          </a:p>
          <a:p>
            <a:r>
              <a:rPr lang="fr-FR" sz="2000" dirty="0">
                <a:solidFill>
                  <a:srgbClr val="FFFFFF"/>
                </a:solidFill>
              </a:rPr>
              <a:t> Réseau neuronal d’</a:t>
            </a:r>
            <a:r>
              <a:rPr lang="fr-FR" sz="2000" dirty="0" err="1">
                <a:solidFill>
                  <a:srgbClr val="FFFFFF"/>
                </a:solidFill>
              </a:rPr>
              <a:t>Andrej</a:t>
            </a:r>
            <a:r>
              <a:rPr lang="fr-FR" sz="2000" dirty="0">
                <a:solidFill>
                  <a:srgbClr val="FFFFFF"/>
                </a:solidFill>
              </a:rPr>
              <a:t> Karpathy</a:t>
            </a:r>
          </a:p>
          <a:p>
            <a:r>
              <a:rPr lang="fr-FR" sz="2000" dirty="0">
                <a:solidFill>
                  <a:srgbClr val="FFFFFF"/>
                </a:solidFill>
              </a:rPr>
              <a:t>Réseau de neurone dense sur MNIST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FFFFFF"/>
                </a:solidFill>
              </a:rPr>
              <a:t>6. Conclusion</a:t>
            </a:r>
          </a:p>
        </p:txBody>
      </p:sp>
    </p:spTree>
    <p:extLst>
      <p:ext uri="{BB962C8B-B14F-4D97-AF65-F5344CB8AC3E}">
        <p14:creationId xmlns:p14="http://schemas.microsoft.com/office/powerpoint/2010/main" val="527414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685F23-4A04-5223-BD14-7ECA43AEA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9001636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Regression Linéaire Multi-variables</a:t>
            </a:r>
          </a:p>
        </p:txBody>
      </p:sp>
      <p:pic>
        <p:nvPicPr>
          <p:cNvPr id="5" name="Espace réservé du contenu 4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67818EB8-A772-32BE-46D6-0FA61B8B28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800" y="1966293"/>
            <a:ext cx="11130398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19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D228AD-2E5D-ECDE-9AE8-1E40B8343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0EAA32E-4195-65F3-FFD1-3EF46E5AB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66C271F-F1EA-C3FE-7A6B-40847F014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FB0E1F9-767F-BB85-A1DE-34E7BEAD6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E59760-2715-C5FF-FA69-B21F9F0FA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CFD0F5F-4260-95CF-67BD-E26F7DDF6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8596687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Suite</a:t>
            </a:r>
          </a:p>
        </p:txBody>
      </p:sp>
      <p:pic>
        <p:nvPicPr>
          <p:cNvPr id="7" name="Espace réservé du contenu 6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6DE6DE52-4078-F52F-2DE8-08F779F24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514" y="1574310"/>
            <a:ext cx="12050484" cy="5283689"/>
          </a:xfrm>
        </p:spPr>
      </p:pic>
    </p:spTree>
    <p:extLst>
      <p:ext uri="{BB962C8B-B14F-4D97-AF65-F5344CB8AC3E}">
        <p14:creationId xmlns:p14="http://schemas.microsoft.com/office/powerpoint/2010/main" val="3092850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79CADE-C1AC-01DB-E8C0-1C528D313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/>
              <a:t>Avant et Après 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space réservé du contenu 5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BCCCED02-A161-5ADC-FA8D-D77BB1C020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20040" y="2184545"/>
            <a:ext cx="5614416" cy="4306824"/>
          </a:xfrm>
          <a:prstGeom prst="rect">
            <a:avLst/>
          </a:prstGeom>
        </p:spPr>
      </p:pic>
      <p:pic>
        <p:nvPicPr>
          <p:cNvPr id="8" name="Espace réservé du contenu 7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5EDA7638-AED6-C089-65E4-A467A90CD1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54496" y="2184545"/>
            <a:ext cx="5614416" cy="430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0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93DEBF-825B-BFC4-3F52-D4E83527B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Suite: Les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Prédictions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du Modèle</a:t>
            </a:r>
          </a:p>
        </p:txBody>
      </p:sp>
      <p:pic>
        <p:nvPicPr>
          <p:cNvPr id="5" name="Espace réservé du contenu 4" descr="Une image contenant texte, capture d’écran, Tracé, ligne&#10;&#10;Le contenu généré par l’IA peut être incorrect.">
            <a:extLst>
              <a:ext uri="{FF2B5EF4-FFF2-40B4-BE49-F238E27FC236}">
                <a16:creationId xmlns:a16="http://schemas.microsoft.com/office/drawing/2014/main" id="{F9A712AA-9FD1-D179-3507-2540BBCF5C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" y="1655276"/>
            <a:ext cx="12192003" cy="506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368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29914F7-4BE1-98B7-D837-D5783BEC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Suite: Réduction de la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perte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Espace réservé du contenu 4" descr="Une image contenant ligne, texte, diagramme, Tracé&#10;&#10;Le contenu généré par l’IA peut être incorrect.">
            <a:extLst>
              <a:ext uri="{FF2B5EF4-FFF2-40B4-BE49-F238E27FC236}">
                <a16:creationId xmlns:a16="http://schemas.microsoft.com/office/drawing/2014/main" id="{F4725955-2309-3047-C772-CF67AD1D2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55276"/>
            <a:ext cx="12191999" cy="505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922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4CF6C4-795A-349B-6781-0D2FA5204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2864932-27FA-EC3A-33FE-92AB9FAC8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Mini réseau d’Andrej Karpathy Chercheur en IA</a:t>
            </a:r>
          </a:p>
        </p:txBody>
      </p:sp>
      <p:pic>
        <p:nvPicPr>
          <p:cNvPr id="11" name="Espace réservé du contenu 10" descr="Une image contenant texte, diagramme, capture d’écran, cercle&#10;&#10;Le contenu généré par l’IA peut être incorrect.">
            <a:extLst>
              <a:ext uri="{FF2B5EF4-FFF2-40B4-BE49-F238E27FC236}">
                <a16:creationId xmlns:a16="http://schemas.microsoft.com/office/drawing/2014/main" id="{74AA1D7D-B605-089C-4CC9-1D2437D85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971" y="1655276"/>
            <a:ext cx="11930743" cy="520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00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 descr="Une image contenant texte, diagramme, capture d’écran, ligne&#10;&#10;Le contenu généré par l’IA peut être incorrect.">
            <a:extLst>
              <a:ext uri="{FF2B5EF4-FFF2-40B4-BE49-F238E27FC236}">
                <a16:creationId xmlns:a16="http://schemas.microsoft.com/office/drawing/2014/main" id="{EA4CBBE1-7A8A-436D-80FC-E9CBD52FB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427"/>
            <a:ext cx="1219123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58E1411A-1CC5-1361-B671-B0F79C309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79940"/>
            <a:ext cx="10905066" cy="509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517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BF8F465-EAA6-FC1A-72B5-0570F68B6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9228058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Modèle Principal de Kaparthy MPL(2,[16,16,1])</a:t>
            </a:r>
          </a:p>
        </p:txBody>
      </p:sp>
      <p:pic>
        <p:nvPicPr>
          <p:cNvPr id="5" name="Espace réservé du contenu 4" descr="Une image contenant texte, diagramme, capture d’écran, conception&#10;&#10;Le contenu généré par l’IA peut être incorrect.">
            <a:extLst>
              <a:ext uri="{FF2B5EF4-FFF2-40B4-BE49-F238E27FC236}">
                <a16:creationId xmlns:a16="http://schemas.microsoft.com/office/drawing/2014/main" id="{70B7E500-5498-807D-B897-45EAC22B9A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971" y="1655276"/>
            <a:ext cx="12094028" cy="510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96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 descr="Une image contenant ligne, diagramme, texte, Tracé&#10;&#10;Le contenu généré par l’IA peut être incorrect.">
            <a:extLst>
              <a:ext uri="{FF2B5EF4-FFF2-40B4-BE49-F238E27FC236}">
                <a16:creationId xmlns:a16="http://schemas.microsoft.com/office/drawing/2014/main" id="{D2EC1175-BB81-5232-A3B3-5D701A78D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665987"/>
            <a:ext cx="11277600" cy="552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49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165F52-DC04-804C-EB68-02553AC12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fr-FR" sz="5200" dirty="0"/>
              <a:t>Contexte &amp; Motivation</a:t>
            </a:r>
          </a:p>
        </p:txBody>
      </p:sp>
      <p:graphicFrame>
        <p:nvGraphicFramePr>
          <p:cNvPr id="7" name="Espace réservé du contenu 2">
            <a:extLst>
              <a:ext uri="{FF2B5EF4-FFF2-40B4-BE49-F238E27FC236}">
                <a16:creationId xmlns:a16="http://schemas.microsoft.com/office/drawing/2014/main" id="{0E0B0E37-11D2-09AE-0EFE-DDABBDD27D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0889827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19818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96BCFC1-14D5-D789-2F90-F93698C91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8444286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Réseau Dense sur MNIST / Site de formation de la CNRS</a:t>
            </a:r>
          </a:p>
        </p:txBody>
      </p:sp>
      <p:pic>
        <p:nvPicPr>
          <p:cNvPr id="5" name="Espace réservé du contenu 4" descr="Une image contenant texte, capture d’écran, Police, blanc&#10;&#10;Le contenu généré par l’IA peut être incorrect.">
            <a:extLst>
              <a:ext uri="{FF2B5EF4-FFF2-40B4-BE49-F238E27FC236}">
                <a16:creationId xmlns:a16="http://schemas.microsoft.com/office/drawing/2014/main" id="{965F3960-AD1C-D036-EE98-66E9AEA36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1928621"/>
            <a:ext cx="6008912" cy="4928393"/>
          </a:xfrm>
          <a:prstGeom prst="rect">
            <a:avLst/>
          </a:prstGeom>
        </p:spPr>
      </p:pic>
      <p:pic>
        <p:nvPicPr>
          <p:cNvPr id="7" name="Espace réservé du contenu 6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3A1D9E0F-D97E-B5E6-888B-0E1B5921E2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83089" y="1928620"/>
            <a:ext cx="5791198" cy="492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25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 descr="Une image contenant texte, Police, typographie, Graphique&#10;&#10;Le contenu généré par l’IA peut être incorrect.">
            <a:extLst>
              <a:ext uri="{FF2B5EF4-FFF2-40B4-BE49-F238E27FC236}">
                <a16:creationId xmlns:a16="http://schemas.microsoft.com/office/drawing/2014/main" id="{A9BC18F4-55FC-3350-CA3F-2F2301ED0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733" r="2338" b="-1"/>
          <a:stretch>
            <a:fillRect/>
          </a:stretch>
        </p:blipFill>
        <p:spPr>
          <a:xfrm>
            <a:off x="457200" y="487375"/>
            <a:ext cx="11277600" cy="588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17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53CBB6-D06F-17EB-DB94-5DAC35A9D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Slide Background Fill">
            <a:extLst>
              <a:ext uri="{FF2B5EF4-FFF2-40B4-BE49-F238E27FC236}">
                <a16:creationId xmlns:a16="http://schemas.microsoft.com/office/drawing/2014/main" id="{DCA17616-3453-55D4-F6F5-D95BBCF93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Color Cover">
            <a:extLst>
              <a:ext uri="{FF2B5EF4-FFF2-40B4-BE49-F238E27FC236}">
                <a16:creationId xmlns:a16="http://schemas.microsoft.com/office/drawing/2014/main" id="{74742B94-7BA1-9297-F52D-8BABF2430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20">
            <a:extLst>
              <a:ext uri="{FF2B5EF4-FFF2-40B4-BE49-F238E27FC236}">
                <a16:creationId xmlns:a16="http://schemas.microsoft.com/office/drawing/2014/main" id="{2E179F02-6557-7D02-8392-0659AC5A26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22" name="Color">
              <a:extLst>
                <a:ext uri="{FF2B5EF4-FFF2-40B4-BE49-F238E27FC236}">
                  <a16:creationId xmlns:a16="http://schemas.microsoft.com/office/drawing/2014/main" id="{2E1CFC7E-7500-AF00-6BD5-47DE8BEB2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Color">
              <a:extLst>
                <a:ext uri="{FF2B5EF4-FFF2-40B4-BE49-F238E27FC236}">
                  <a16:creationId xmlns:a16="http://schemas.microsoft.com/office/drawing/2014/main" id="{9AEE7E18-5B45-08EC-79F5-184BFE996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1CCE3A4-1BAE-A787-5E49-2ACF9C76D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DABBB3-8499-FC02-47D2-23D87815A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17BF34-18DB-B174-EFA3-CBD9849DA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F588162-3CBA-6C0B-38C7-5C6AB398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86BF618-A727-E3B8-04A2-51F5FFADF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3725A55-C8E6-1038-1AE4-ADFC22E37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400095C-DA6D-4DC0-35C7-79F9A26B2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0657A0A-1571-E64B-6661-29DA3F91E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pic>
        <p:nvPicPr>
          <p:cNvPr id="10" name="Espace réservé du contenu 9" descr="Une image contenant texte, Police, typographie, nombre&#10;&#10;Le contenu généré par l’IA peut être incorrect.">
            <a:extLst>
              <a:ext uri="{FF2B5EF4-FFF2-40B4-BE49-F238E27FC236}">
                <a16:creationId xmlns:a16="http://schemas.microsoft.com/office/drawing/2014/main" id="{2260CB1C-C5F9-D636-F4AF-0E6CC89428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229" y="283030"/>
            <a:ext cx="11419114" cy="6313580"/>
          </a:xfrm>
        </p:spPr>
      </p:pic>
    </p:spTree>
    <p:extLst>
      <p:ext uri="{BB962C8B-B14F-4D97-AF65-F5344CB8AC3E}">
        <p14:creationId xmlns:p14="http://schemas.microsoft.com/office/powerpoint/2010/main" val="35163038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4574347-7C54-3615-D241-BE58652AB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430" y="583345"/>
            <a:ext cx="7160357" cy="416482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r"/>
            <a:r>
              <a:rPr lang="en-US" sz="8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</a:t>
            </a:r>
            <a:br>
              <a:rPr lang="en-US" sz="8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8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8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Merci à Tous, </a:t>
            </a:r>
            <a:br>
              <a:rPr lang="en-US" sz="8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8000" dirty="0">
                <a:solidFill>
                  <a:srgbClr val="FFFFFF"/>
                </a:solidFill>
              </a:rPr>
            </a:br>
            <a:r>
              <a:rPr lang="en-US" sz="8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Merci à M. David Defour  </a:t>
            </a:r>
          </a:p>
        </p:txBody>
      </p:sp>
      <p:sp>
        <p:nvSpPr>
          <p:cNvPr id="7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84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86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37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E22A6AF-4461-61CC-8708-521784357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fr-FR" sz="4000">
                <a:solidFill>
                  <a:srgbClr val="FFFFFF"/>
                </a:solidFill>
              </a:rPr>
              <a:t>Objectifs du stage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17BE9591-9CA8-7250-2156-938BFF5E02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8436272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0508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4E20925-7E5A-BF61-7D4D-0AD18CE45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 Forward / Mode Backward</a:t>
            </a:r>
          </a:p>
        </p:txBody>
      </p:sp>
      <p:pic>
        <p:nvPicPr>
          <p:cNvPr id="5" name="Espace réservé du contenu 4" descr="Une image contenant capture d’écran, diagramme, Rectangle, carré&#10;&#10;Le contenu généré par l’IA peut être incorrect.">
            <a:extLst>
              <a:ext uri="{FF2B5EF4-FFF2-40B4-BE49-F238E27FC236}">
                <a16:creationId xmlns:a16="http://schemas.microsoft.com/office/drawing/2014/main" id="{AB57409B-600A-DC8C-024D-D849DDD52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40742" y="0"/>
            <a:ext cx="8151258" cy="685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71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C9897A8-7EEC-4866-F034-DCBB1329B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Achitecture </a:t>
            </a:r>
          </a:p>
        </p:txBody>
      </p:sp>
      <p:pic>
        <p:nvPicPr>
          <p:cNvPr id="5" name="Espace réservé du contenu 4" descr="Une image contenant texte, capture d’écran, logiciel, Système d’exploitation&#10;&#10;Le contenu généré par l’IA peut être incorrect.">
            <a:extLst>
              <a:ext uri="{FF2B5EF4-FFF2-40B4-BE49-F238E27FC236}">
                <a16:creationId xmlns:a16="http://schemas.microsoft.com/office/drawing/2014/main" id="{841E09ED-2C55-A911-B757-4F780B1F96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4" y="0"/>
            <a:ext cx="8153396" cy="685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5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E448DB1-4196-18A6-15DA-C72635C1B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Espace réservé du contenu 6" descr="Une image contenant verre à main, cercle, texte&#10;&#10;Le contenu généré par l’IA peut être incorrect.">
            <a:extLst>
              <a:ext uri="{FF2B5EF4-FFF2-40B4-BE49-F238E27FC236}">
                <a16:creationId xmlns:a16="http://schemas.microsoft.com/office/drawing/2014/main" id="{062E9356-3474-B56B-B11F-3B82DF0C7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854" r="9091" b="1496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2015" y="-752015"/>
            <a:ext cx="6858000" cy="836203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49000">
                <a:srgbClr val="000000">
                  <a:alpha val="47000"/>
                </a:srgbClr>
              </a:gs>
              <a:gs pos="10000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5ABBEFD-0D68-D6F0-E2F5-6EA1BE84D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18" y="1878366"/>
            <a:ext cx="4671319" cy="18858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>
                <a:solidFill>
                  <a:srgbClr val="FFFFFF"/>
                </a:solidFill>
              </a:rPr>
              <a:t>Benchmark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5907B87-3E04-805F-C86F-CDA99E00A549}"/>
              </a:ext>
            </a:extLst>
          </p:cNvPr>
          <p:cNvSpPr txBox="1"/>
          <p:nvPr/>
        </p:nvSpPr>
        <p:spPr>
          <a:xfrm>
            <a:off x="9420873" y="6657945"/>
            <a:ext cx="290175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fr-FR" sz="700" dirty="0">
                <a:solidFill>
                  <a:srgbClr val="FFFFFF"/>
                </a:solidFill>
                <a:hlinkClick r:id="rId3" tooltip="https://insightextractor.com/2019/07/19/four-tenets-for-effective-metrics-design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Cette photo</a:t>
            </a:r>
            <a:r>
              <a:rPr lang="fr-FR" sz="700" dirty="0">
                <a:solidFill>
                  <a:srgbClr val="FFFFFF"/>
                </a:solidFill>
              </a:rPr>
              <a:t> par Auteur inconnu est soumise à la licence CC BY-SA-NC</a:t>
            </a:r>
          </a:p>
        </p:txBody>
      </p:sp>
    </p:spTree>
    <p:extLst>
      <p:ext uri="{BB962C8B-B14F-4D97-AF65-F5344CB8AC3E}">
        <p14:creationId xmlns:p14="http://schemas.microsoft.com/office/powerpoint/2010/main" val="2004407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9B81273-1B95-D531-9F8C-68C8DC2E4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Profiling/ Mode Backward</a:t>
            </a:r>
          </a:p>
        </p:txBody>
      </p:sp>
      <p:pic>
        <p:nvPicPr>
          <p:cNvPr id="5" name="Espace réservé du contenu 4" descr="Une image contenant texte, capture d’écran, logiciel, Police&#10;&#10;Le contenu généré par l’IA peut être incorrect.">
            <a:extLst>
              <a:ext uri="{FF2B5EF4-FFF2-40B4-BE49-F238E27FC236}">
                <a16:creationId xmlns:a16="http://schemas.microsoft.com/office/drawing/2014/main" id="{F68B8C71-FB1B-5F03-DD57-74B765B48C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0250" y="1966293"/>
            <a:ext cx="9731499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871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09554EF-D0C1-1447-46B1-361556369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SnakeViz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Espace réservé du contenu 4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AFB882FB-4B1E-C849-E5E2-5F2C9BC41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" y="1655276"/>
            <a:ext cx="12191996" cy="520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2858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8937</TotalTime>
  <Words>359</Words>
  <Application>Microsoft Office PowerPoint</Application>
  <PresentationFormat>Grand écran</PresentationFormat>
  <Paragraphs>68</Paragraphs>
  <Slides>33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8" baseType="lpstr">
      <vt:lpstr>Aptos</vt:lpstr>
      <vt:lpstr>Aptos Display</vt:lpstr>
      <vt:lpstr>Arial</vt:lpstr>
      <vt:lpstr>Calibri</vt:lpstr>
      <vt:lpstr>Thème Office</vt:lpstr>
      <vt:lpstr>Deep Learning : Module de Différenciation Automatique en Python</vt:lpstr>
      <vt:lpstr> SOMMAIRE</vt:lpstr>
      <vt:lpstr>Contexte &amp; Motivation</vt:lpstr>
      <vt:lpstr>Objectifs du stage</vt:lpstr>
      <vt:lpstr>Mode Forward / Mode Backward</vt:lpstr>
      <vt:lpstr>Achitecture </vt:lpstr>
      <vt:lpstr>Benchmark</vt:lpstr>
      <vt:lpstr>Profiling/ Mode Backward</vt:lpstr>
      <vt:lpstr>SnakeViz</vt:lpstr>
      <vt:lpstr>Scalene( Mésure CPU, Mémoire, GPU)</vt:lpstr>
      <vt:lpstr>Profiling/ Mode Forward</vt:lpstr>
      <vt:lpstr>Scalene</vt:lpstr>
      <vt:lpstr>Comparaison</vt:lpstr>
      <vt:lpstr>Comparaison Bobodiff / Pytorch pour le calcul des dérivées </vt:lpstr>
      <vt:lpstr>Scalabilité en entrée : Bobodiff vs Pytorch</vt:lpstr>
      <vt:lpstr>Suite</vt:lpstr>
      <vt:lpstr>Applications en Deep Learning</vt:lpstr>
      <vt:lpstr>Pourquoi faire la Descente de Gradient ? Modele DALL.E de OpenIA</vt:lpstr>
      <vt:lpstr>Apres Entrainement </vt:lpstr>
      <vt:lpstr>Regression Linéaire Multi-variables</vt:lpstr>
      <vt:lpstr>Suite</vt:lpstr>
      <vt:lpstr>Avant et Après </vt:lpstr>
      <vt:lpstr>Suite: Les Prédictions du Modèle</vt:lpstr>
      <vt:lpstr>Suite: Réduction de la perte</vt:lpstr>
      <vt:lpstr>Mini réseau d’Andrej Karpathy Chercheur en IA</vt:lpstr>
      <vt:lpstr>Présentation PowerPoint</vt:lpstr>
      <vt:lpstr>Présentation PowerPoint</vt:lpstr>
      <vt:lpstr>Modèle Principal de Kaparthy MPL(2,[16,16,1])</vt:lpstr>
      <vt:lpstr>Présentation PowerPoint</vt:lpstr>
      <vt:lpstr>Réseau Dense sur MNIST / Site de formation de la CNRS</vt:lpstr>
      <vt:lpstr>Présentation PowerPoint</vt:lpstr>
      <vt:lpstr>Présentation PowerPoint</vt:lpstr>
      <vt:lpstr>FIN  Merci à Tous,   Merci à M. David Defour 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Omer Bokassa BOUEKE</dc:creator>
  <cp:keywords/>
  <dc:description>generated using python-pptx</dc:description>
  <cp:lastModifiedBy>Boueke Omer</cp:lastModifiedBy>
  <cp:revision>33</cp:revision>
  <dcterms:created xsi:type="dcterms:W3CDTF">2013-01-27T09:14:16Z</dcterms:created>
  <dcterms:modified xsi:type="dcterms:W3CDTF">2025-06-25T09:57:57Z</dcterms:modified>
  <cp:category/>
</cp:coreProperties>
</file>